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9" r:id="rId4"/>
    <p:sldId id="263" r:id="rId5"/>
    <p:sldId id="260" r:id="rId6"/>
    <p:sldId id="262" r:id="rId7"/>
    <p:sldId id="264" r:id="rId8"/>
    <p:sldId id="265" r:id="rId9"/>
    <p:sldId id="266" r:id="rId10"/>
    <p:sldId id="269" r:id="rId11"/>
    <p:sldId id="268" r:id="rId12"/>
    <p:sldId id="261" r:id="rId13"/>
    <p:sldId id="271" r:id="rId14"/>
    <p:sldId id="270" r:id="rId15"/>
  </p:sldIdLst>
  <p:sldSz cx="12192000" cy="6858000"/>
  <p:notesSz cx="6858000" cy="9144000"/>
  <p:embeddedFontLst>
    <p:embeddedFont>
      <p:font typeface="휴먼매직체" panose="02030504000101010101" pitchFamily="18" charset="-127"/>
      <p:regular r:id="rId16"/>
    </p:embeddedFont>
    <p:embeddedFont>
      <p:font typeface="배달의민족 주아" panose="020B0600000101010101" charset="-127"/>
      <p:regular r:id="rId17"/>
    </p:embeddedFont>
    <p:embeddedFont>
      <p:font typeface="함초롬바탕" panose="02030604000101010101" pitchFamily="18" charset="-127"/>
      <p:regular r:id="rId18"/>
      <p:bold r:id="rId19"/>
    </p:embeddedFont>
    <p:embeddedFont>
      <p:font typeface="휴먼옛체" panose="02030504000101010101" pitchFamily="18" charset="-127"/>
      <p:regular r:id="rId20"/>
    </p:embeddedFont>
    <p:embeddedFont>
      <p:font typeface="함초롬돋움" panose="020B0604000101010101" pitchFamily="50" charset="-127"/>
      <p:regular r:id="rId21"/>
      <p:bold r:id="rId22"/>
    </p:embeddedFont>
    <p:embeddedFont>
      <p:font typeface="맑은 고딕" panose="020B0503020000020004" pitchFamily="50" charset="-127"/>
      <p:regular r:id="rId23"/>
      <p:bold r:id="rId24"/>
    </p:embeddedFont>
    <p:embeddedFont>
      <p:font typeface="한컴산뜻돋움" panose="02000000000000000000" pitchFamily="2" charset="-127"/>
      <p:regular r:id="rId25"/>
      <p:bold r:id="rId26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74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2A3D8"/>
    <a:srgbClr val="CAD9F2"/>
    <a:srgbClr val="6BA8DB"/>
    <a:srgbClr val="F08674"/>
    <a:srgbClr val="75AEDD"/>
    <a:srgbClr val="4793D1"/>
    <a:srgbClr val="777777"/>
    <a:srgbClr val="F69B40"/>
    <a:srgbClr val="595959"/>
    <a:srgbClr val="F689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 showGuides="1">
      <p:cViewPr varScale="1">
        <p:scale>
          <a:sx n="159" d="100"/>
          <a:sy n="159" d="100"/>
        </p:scale>
        <p:origin x="150" y="240"/>
      </p:cViewPr>
      <p:guideLst>
        <p:guide orient="horz" pos="2160"/>
        <p:guide pos="374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8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자유형 6"/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>
              <a:gd name="connsiteX0" fmla="*/ 625447 w 12192000"/>
              <a:gd name="connsiteY0" fmla="*/ 331573 h 6858000"/>
              <a:gd name="connsiteX1" fmla="*/ 296562 w 12192000"/>
              <a:gd name="connsiteY1" fmla="*/ 660458 h 6858000"/>
              <a:gd name="connsiteX2" fmla="*/ 296562 w 12192000"/>
              <a:gd name="connsiteY2" fmla="*/ 6197542 h 6858000"/>
              <a:gd name="connsiteX3" fmla="*/ 625447 w 12192000"/>
              <a:gd name="connsiteY3" fmla="*/ 6526427 h 6858000"/>
              <a:gd name="connsiteX4" fmla="*/ 11583028 w 12192000"/>
              <a:gd name="connsiteY4" fmla="*/ 6526427 h 6858000"/>
              <a:gd name="connsiteX5" fmla="*/ 11911913 w 12192000"/>
              <a:gd name="connsiteY5" fmla="*/ 6197542 h 6858000"/>
              <a:gd name="connsiteX6" fmla="*/ 11911913 w 12192000"/>
              <a:gd name="connsiteY6" fmla="*/ 660458 h 6858000"/>
              <a:gd name="connsiteX7" fmla="*/ 11583028 w 12192000"/>
              <a:gd name="connsiteY7" fmla="*/ 331573 h 6858000"/>
              <a:gd name="connsiteX8" fmla="*/ 0 w 12192000"/>
              <a:gd name="connsiteY8" fmla="*/ 0 h 6858000"/>
              <a:gd name="connsiteX9" fmla="*/ 12192000 w 12192000"/>
              <a:gd name="connsiteY9" fmla="*/ 0 h 6858000"/>
              <a:gd name="connsiteX10" fmla="*/ 12192000 w 12192000"/>
              <a:gd name="connsiteY10" fmla="*/ 6858000 h 6858000"/>
              <a:gd name="connsiteX11" fmla="*/ 0 w 1219200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625447" y="331573"/>
                </a:moveTo>
                <a:cubicBezTo>
                  <a:pt x="443809" y="331573"/>
                  <a:pt x="296562" y="478820"/>
                  <a:pt x="296562" y="660458"/>
                </a:cubicBezTo>
                <a:lnTo>
                  <a:pt x="296562" y="6197542"/>
                </a:lnTo>
                <a:cubicBezTo>
                  <a:pt x="296562" y="6379180"/>
                  <a:pt x="443809" y="6526427"/>
                  <a:pt x="625447" y="6526427"/>
                </a:cubicBezTo>
                <a:lnTo>
                  <a:pt x="11583028" y="6526427"/>
                </a:lnTo>
                <a:cubicBezTo>
                  <a:pt x="11764666" y="6526427"/>
                  <a:pt x="11911913" y="6379180"/>
                  <a:pt x="11911913" y="6197542"/>
                </a:cubicBezTo>
                <a:lnTo>
                  <a:pt x="11911913" y="660458"/>
                </a:lnTo>
                <a:cubicBezTo>
                  <a:pt x="11911913" y="478820"/>
                  <a:pt x="11764666" y="331573"/>
                  <a:pt x="11583028" y="331573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BA8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7484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21AC9-2B8A-4978-9BB7-5B2F7AFE1C6A}" type="datetimeFigureOut">
              <a:rPr lang="ko-KR" altLang="en-US" smtClean="0"/>
              <a:t>2022-06-30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3EF1A-D1F9-4188-B0D4-F4E9CF715F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4453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21AC9-2B8A-4978-9BB7-5B2F7AFE1C6A}" type="datetimeFigureOut">
              <a:rPr lang="ko-KR" altLang="en-US" smtClean="0"/>
              <a:t>2022-06-30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3EF1A-D1F9-4188-B0D4-F4E9CF715F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1289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21AC9-2B8A-4978-9BB7-5B2F7AFE1C6A}" type="datetimeFigureOut">
              <a:rPr lang="ko-KR" altLang="en-US" smtClean="0"/>
              <a:t>2022-06-30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3EF1A-D1F9-4188-B0D4-F4E9CF715F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4699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21AC9-2B8A-4978-9BB7-5B2F7AFE1C6A}" type="datetimeFigureOut">
              <a:rPr lang="ko-KR" altLang="en-US" smtClean="0"/>
              <a:t>2022-06-30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3EF1A-D1F9-4188-B0D4-F4E9CF715F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27338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21AC9-2B8A-4978-9BB7-5B2F7AFE1C6A}" type="datetimeFigureOut">
              <a:rPr lang="ko-KR" altLang="en-US" smtClean="0"/>
              <a:t>2022-06-30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3EF1A-D1F9-4188-B0D4-F4E9CF715F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7659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자유형 4"/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>
              <a:gd name="connsiteX0" fmla="*/ 625447 w 12192000"/>
              <a:gd name="connsiteY0" fmla="*/ 331573 h 6858000"/>
              <a:gd name="connsiteX1" fmla="*/ 296562 w 12192000"/>
              <a:gd name="connsiteY1" fmla="*/ 660458 h 6858000"/>
              <a:gd name="connsiteX2" fmla="*/ 296562 w 12192000"/>
              <a:gd name="connsiteY2" fmla="*/ 6197542 h 6858000"/>
              <a:gd name="connsiteX3" fmla="*/ 625447 w 12192000"/>
              <a:gd name="connsiteY3" fmla="*/ 6526427 h 6858000"/>
              <a:gd name="connsiteX4" fmla="*/ 11583028 w 12192000"/>
              <a:gd name="connsiteY4" fmla="*/ 6526427 h 6858000"/>
              <a:gd name="connsiteX5" fmla="*/ 11911913 w 12192000"/>
              <a:gd name="connsiteY5" fmla="*/ 6197542 h 6858000"/>
              <a:gd name="connsiteX6" fmla="*/ 11911913 w 12192000"/>
              <a:gd name="connsiteY6" fmla="*/ 660458 h 6858000"/>
              <a:gd name="connsiteX7" fmla="*/ 11583028 w 12192000"/>
              <a:gd name="connsiteY7" fmla="*/ 331573 h 6858000"/>
              <a:gd name="connsiteX8" fmla="*/ 0 w 12192000"/>
              <a:gd name="connsiteY8" fmla="*/ 0 h 6858000"/>
              <a:gd name="connsiteX9" fmla="*/ 12192000 w 12192000"/>
              <a:gd name="connsiteY9" fmla="*/ 0 h 6858000"/>
              <a:gd name="connsiteX10" fmla="*/ 12192000 w 12192000"/>
              <a:gd name="connsiteY10" fmla="*/ 6858000 h 6858000"/>
              <a:gd name="connsiteX11" fmla="*/ 0 w 1219200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625447" y="331573"/>
                </a:moveTo>
                <a:cubicBezTo>
                  <a:pt x="443809" y="331573"/>
                  <a:pt x="296562" y="478820"/>
                  <a:pt x="296562" y="660458"/>
                </a:cubicBezTo>
                <a:lnTo>
                  <a:pt x="296562" y="6197542"/>
                </a:lnTo>
                <a:cubicBezTo>
                  <a:pt x="296562" y="6379180"/>
                  <a:pt x="443809" y="6526427"/>
                  <a:pt x="625447" y="6526427"/>
                </a:cubicBezTo>
                <a:lnTo>
                  <a:pt x="11583028" y="6526427"/>
                </a:lnTo>
                <a:cubicBezTo>
                  <a:pt x="11764666" y="6526427"/>
                  <a:pt x="11911913" y="6379180"/>
                  <a:pt x="11911913" y="6197542"/>
                </a:cubicBezTo>
                <a:lnTo>
                  <a:pt x="11911913" y="660458"/>
                </a:lnTo>
                <a:cubicBezTo>
                  <a:pt x="11911913" y="478820"/>
                  <a:pt x="11764666" y="331573"/>
                  <a:pt x="11583028" y="331573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BA8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787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21AC9-2B8A-4978-9BB7-5B2F7AFE1C6A}" type="datetimeFigureOut">
              <a:rPr lang="ko-KR" altLang="en-US" smtClean="0"/>
              <a:t>2022-06-30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3EF1A-D1F9-4188-B0D4-F4E9CF715F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78066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21AC9-2B8A-4978-9BB7-5B2F7AFE1C6A}" type="datetimeFigureOut">
              <a:rPr lang="ko-KR" altLang="en-US" smtClean="0"/>
              <a:t>2022-06-30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3EF1A-D1F9-4188-B0D4-F4E9CF715F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7696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21AC9-2B8A-4978-9BB7-5B2F7AFE1C6A}" type="datetimeFigureOut">
              <a:rPr lang="ko-KR" altLang="en-US" smtClean="0"/>
              <a:t>2022-06-30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3EF1A-D1F9-4188-B0D4-F4E9CF715F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22495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21AC9-2B8A-4978-9BB7-5B2F7AFE1C6A}" type="datetimeFigureOut">
              <a:rPr lang="ko-KR" altLang="en-US" smtClean="0"/>
              <a:t>2022-06-30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3EF1A-D1F9-4188-B0D4-F4E9CF715F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8865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421AC9-2B8A-4978-9BB7-5B2F7AFE1C6A}" type="datetimeFigureOut">
              <a:rPr lang="ko-KR" altLang="en-US" smtClean="0"/>
              <a:t>2022-06-30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C3EF1A-D1F9-4188-B0D4-F4E9CF715F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0254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smartbigdata.gnu.ac.kr/" TargetMode="External"/><Relationship Id="rId2" Type="http://schemas.openxmlformats.org/officeDocument/2006/relationships/hyperlink" Target="mailto:sjan@gnu.ac.kr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mailto:sjan@gnu.ac.kr)&#47196;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88939" y="1374841"/>
            <a:ext cx="1150218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400" dirty="0" smtClean="0">
                <a:solidFill>
                  <a:srgbClr val="64646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매직체" panose="02030504000101010101" pitchFamily="18" charset="-127"/>
                <a:ea typeface="휴먼매직체" panose="02030504000101010101" pitchFamily="18" charset="-127"/>
              </a:rPr>
              <a:t>(</a:t>
            </a:r>
            <a:r>
              <a:rPr lang="ko-KR" altLang="en-US" sz="5400" dirty="0" smtClean="0">
                <a:solidFill>
                  <a:srgbClr val="64646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매직체" panose="02030504000101010101" pitchFamily="18" charset="-127"/>
                <a:ea typeface="휴먼매직체" panose="02030504000101010101" pitchFamily="18" charset="-127"/>
              </a:rPr>
              <a:t>하계</a:t>
            </a:r>
            <a:r>
              <a:rPr lang="en-US" altLang="ko-KR" sz="5400" dirty="0">
                <a:solidFill>
                  <a:srgbClr val="64646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매직체" panose="02030504000101010101" pitchFamily="18" charset="-127"/>
                <a:ea typeface="휴먼매직체" panose="02030504000101010101" pitchFamily="18" charset="-127"/>
              </a:rPr>
              <a:t> </a:t>
            </a:r>
            <a:r>
              <a:rPr lang="ko-KR" altLang="en-US" sz="5400" dirty="0" err="1" smtClean="0">
                <a:solidFill>
                  <a:srgbClr val="64646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매직체" panose="02030504000101010101" pitchFamily="18" charset="-127"/>
                <a:ea typeface="휴먼매직체" panose="02030504000101010101" pitchFamily="18" charset="-127"/>
              </a:rPr>
              <a:t>특별학기</a:t>
            </a:r>
            <a:r>
              <a:rPr lang="en-US" altLang="ko-KR" sz="5400" dirty="0" smtClean="0">
                <a:solidFill>
                  <a:srgbClr val="64646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매직체" panose="02030504000101010101" pitchFamily="18" charset="-127"/>
                <a:ea typeface="휴먼매직체" panose="02030504000101010101" pitchFamily="18" charset="-127"/>
              </a:rPr>
              <a:t>) </a:t>
            </a:r>
          </a:p>
          <a:p>
            <a:r>
              <a:rPr lang="ko-KR" altLang="en-US" sz="5400" dirty="0" smtClean="0">
                <a:solidFill>
                  <a:srgbClr val="64646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매직체" panose="02030504000101010101" pitchFamily="18" charset="-127"/>
                <a:ea typeface="휴먼매직체" panose="02030504000101010101" pitchFamily="18" charset="-127"/>
              </a:rPr>
              <a:t>기업체 주관 빅데이터 분석 체험 프로그램</a:t>
            </a:r>
            <a:endParaRPr lang="en-US" altLang="ko-KR" sz="5400" dirty="0" smtClean="0">
              <a:solidFill>
                <a:srgbClr val="64646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  <a:p>
            <a:pPr algn="ctr"/>
            <a:r>
              <a:rPr lang="ko-KR" altLang="en-US" sz="5400" dirty="0" smtClean="0">
                <a:solidFill>
                  <a:srgbClr val="62A3D8"/>
                </a:solidFill>
                <a:latin typeface="휴먼옛체" panose="02030504000101010101" pitchFamily="18" charset="-127"/>
                <a:ea typeface="휴먼옛체" panose="02030504000101010101" pitchFamily="18" charset="-127"/>
              </a:rPr>
              <a:t>발  대  </a:t>
            </a:r>
            <a:r>
              <a:rPr lang="ko-KR" altLang="en-US" sz="5400" dirty="0">
                <a:solidFill>
                  <a:srgbClr val="62A3D8"/>
                </a:solidFill>
                <a:latin typeface="휴먼옛체" panose="02030504000101010101" pitchFamily="18" charset="-127"/>
                <a:ea typeface="휴먼옛체" panose="02030504000101010101" pitchFamily="18" charset="-127"/>
              </a:rPr>
              <a:t>식 </a:t>
            </a:r>
            <a:endParaRPr lang="ko-KR" altLang="en-US" sz="5400" dirty="0">
              <a:solidFill>
                <a:srgbClr val="646464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3737790" y="4149463"/>
            <a:ext cx="5004486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737790" y="4432646"/>
            <a:ext cx="50044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ko-KR" sz="2000" b="1" dirty="0" smtClean="0">
                <a:solidFill>
                  <a:schemeClr val="bg1">
                    <a:lumMod val="50000"/>
                  </a:schemeClr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2022. 6. 27.(</a:t>
            </a:r>
            <a:r>
              <a:rPr lang="ko-KR" altLang="en-US" sz="2000" b="1" dirty="0" smtClean="0">
                <a:solidFill>
                  <a:schemeClr val="bg1">
                    <a:lumMod val="50000"/>
                  </a:schemeClr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월</a:t>
            </a:r>
            <a:r>
              <a:rPr lang="en-US" altLang="ko-KR" sz="2000" b="1" dirty="0" smtClean="0">
                <a:solidFill>
                  <a:schemeClr val="bg1">
                    <a:lumMod val="50000"/>
                  </a:schemeClr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), 15:00~</a:t>
            </a:r>
            <a:endParaRPr lang="ko-KR" altLang="en-US" sz="2000" b="1" dirty="0">
              <a:solidFill>
                <a:schemeClr val="bg1">
                  <a:lumMod val="50000"/>
                </a:schemeClr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7127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26242" y="593121"/>
            <a:ext cx="14326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 smtClean="0">
                <a:solidFill>
                  <a:srgbClr val="646464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목  차</a:t>
            </a:r>
            <a:endParaRPr lang="ko-KR" altLang="en-US" sz="4000" dirty="0">
              <a:solidFill>
                <a:srgbClr val="646464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cxnSp>
        <p:nvCxnSpPr>
          <p:cNvPr id="3" name="직선 연결선 2"/>
          <p:cNvCxnSpPr/>
          <p:nvPr/>
        </p:nvCxnSpPr>
        <p:spPr>
          <a:xfrm>
            <a:off x="3556261" y="1376695"/>
            <a:ext cx="5004486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5279025" y="2149741"/>
            <a:ext cx="31798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0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주요일정</a:t>
            </a:r>
            <a:endParaRPr lang="ko-KR" altLang="en-US" sz="3000" dirty="0">
              <a:solidFill>
                <a:schemeClr val="tx1">
                  <a:lumMod val="65000"/>
                  <a:lumOff val="35000"/>
                </a:schemeClr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79025" y="3241568"/>
            <a:ext cx="31798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프로그램 운영 안내</a:t>
            </a:r>
            <a:endParaRPr lang="ko-KR" altLang="en-US" sz="3000" dirty="0">
              <a:solidFill>
                <a:schemeClr val="tx1">
                  <a:lumMod val="65000"/>
                  <a:lumOff val="35000"/>
                </a:schemeClr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54207" y="5264603"/>
            <a:ext cx="31798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endParaRPr lang="ko-KR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36" name="그룹 35"/>
          <p:cNvGrpSpPr/>
          <p:nvPr/>
        </p:nvGrpSpPr>
        <p:grpSpPr>
          <a:xfrm>
            <a:off x="4262495" y="2125080"/>
            <a:ext cx="709901" cy="619252"/>
            <a:chOff x="4683513" y="2206270"/>
            <a:chExt cx="1034831" cy="902692"/>
          </a:xfrm>
        </p:grpSpPr>
        <p:sp>
          <p:nvSpPr>
            <p:cNvPr id="37" name="자유형 36"/>
            <p:cNvSpPr/>
            <p:nvPr/>
          </p:nvSpPr>
          <p:spPr>
            <a:xfrm rot="10800000">
              <a:off x="4683513" y="2206270"/>
              <a:ext cx="1034831" cy="902692"/>
            </a:xfrm>
            <a:custGeom>
              <a:avLst/>
              <a:gdLst>
                <a:gd name="connsiteX0" fmla="*/ 879274 w 1034831"/>
                <a:gd name="connsiteY0" fmla="*/ 902692 h 902692"/>
                <a:gd name="connsiteX1" fmla="*/ 155558 w 1034831"/>
                <a:gd name="connsiteY1" fmla="*/ 902692 h 902692"/>
                <a:gd name="connsiteX2" fmla="*/ 224155 w 1034831"/>
                <a:gd name="connsiteY2" fmla="*/ 830157 h 902692"/>
                <a:gd name="connsiteX3" fmla="*/ 290017 w 1034831"/>
                <a:gd name="connsiteY3" fmla="*/ 781640 h 902692"/>
                <a:gd name="connsiteX4" fmla="*/ 347865 w 1034831"/>
                <a:gd name="connsiteY4" fmla="*/ 752430 h 902692"/>
                <a:gd name="connsiteX5" fmla="*/ 316014 w 1034831"/>
                <a:gd name="connsiteY5" fmla="*/ 742308 h 902692"/>
                <a:gd name="connsiteX6" fmla="*/ 0 w 1034831"/>
                <a:gd name="connsiteY6" fmla="*/ 254250 h 902692"/>
                <a:gd name="connsiteX7" fmla="*/ 0 w 1034831"/>
                <a:gd name="connsiteY7" fmla="*/ 254249 h 902692"/>
                <a:gd name="connsiteX8" fmla="*/ 0 w 1034831"/>
                <a:gd name="connsiteY8" fmla="*/ 254248 h 902692"/>
                <a:gd name="connsiteX9" fmla="*/ 205182 w 1034831"/>
                <a:gd name="connsiteY9" fmla="*/ 49066 h 902692"/>
                <a:gd name="connsiteX10" fmla="*/ 285048 w 1034831"/>
                <a:gd name="connsiteY10" fmla="*/ 65190 h 902692"/>
                <a:gd name="connsiteX11" fmla="*/ 318793 w 1034831"/>
                <a:gd name="connsiteY11" fmla="*/ 87942 h 902692"/>
                <a:gd name="connsiteX12" fmla="*/ 334481 w 1034831"/>
                <a:gd name="connsiteY12" fmla="*/ 67282 h 902692"/>
                <a:gd name="connsiteX13" fmla="*/ 517415 w 1034831"/>
                <a:gd name="connsiteY13" fmla="*/ 0 h 902692"/>
                <a:gd name="connsiteX14" fmla="*/ 700349 w 1034831"/>
                <a:gd name="connsiteY14" fmla="*/ 67282 h 902692"/>
                <a:gd name="connsiteX15" fmla="*/ 716037 w 1034831"/>
                <a:gd name="connsiteY15" fmla="*/ 87942 h 902692"/>
                <a:gd name="connsiteX16" fmla="*/ 749783 w 1034831"/>
                <a:gd name="connsiteY16" fmla="*/ 65190 h 902692"/>
                <a:gd name="connsiteX17" fmla="*/ 829649 w 1034831"/>
                <a:gd name="connsiteY17" fmla="*/ 49066 h 902692"/>
                <a:gd name="connsiteX18" fmla="*/ 1034831 w 1034831"/>
                <a:gd name="connsiteY18" fmla="*/ 254248 h 902692"/>
                <a:gd name="connsiteX19" fmla="*/ 1034829 w 1034831"/>
                <a:gd name="connsiteY19" fmla="*/ 254256 h 902692"/>
                <a:gd name="connsiteX20" fmla="*/ 1024318 w 1034831"/>
                <a:gd name="connsiteY20" fmla="*/ 361000 h 902692"/>
                <a:gd name="connsiteX21" fmla="*/ 695320 w 1034831"/>
                <a:gd name="connsiteY21" fmla="*/ 751792 h 902692"/>
                <a:gd name="connsiteX22" fmla="*/ 689108 w 1034831"/>
                <a:gd name="connsiteY22" fmla="*/ 753510 h 902692"/>
                <a:gd name="connsiteX23" fmla="*/ 744817 w 1034831"/>
                <a:gd name="connsiteY23" fmla="*/ 781640 h 902692"/>
                <a:gd name="connsiteX24" fmla="*/ 810679 w 1034831"/>
                <a:gd name="connsiteY24" fmla="*/ 830157 h 902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034831" h="902692">
                  <a:moveTo>
                    <a:pt x="879274" y="902692"/>
                  </a:moveTo>
                  <a:lnTo>
                    <a:pt x="155558" y="902692"/>
                  </a:lnTo>
                  <a:lnTo>
                    <a:pt x="224155" y="830157"/>
                  </a:lnTo>
                  <a:cubicBezTo>
                    <a:pt x="245083" y="812037"/>
                    <a:pt x="267087" y="795801"/>
                    <a:pt x="290017" y="781640"/>
                  </a:cubicBezTo>
                  <a:lnTo>
                    <a:pt x="347865" y="752430"/>
                  </a:lnTo>
                  <a:lnTo>
                    <a:pt x="316014" y="742308"/>
                  </a:lnTo>
                  <a:cubicBezTo>
                    <a:pt x="130306" y="661898"/>
                    <a:pt x="0" y="473652"/>
                    <a:pt x="0" y="254250"/>
                  </a:cubicBezTo>
                  <a:lnTo>
                    <a:pt x="0" y="254249"/>
                  </a:lnTo>
                  <a:lnTo>
                    <a:pt x="0" y="254248"/>
                  </a:lnTo>
                  <a:cubicBezTo>
                    <a:pt x="0" y="140929"/>
                    <a:pt x="91863" y="49066"/>
                    <a:pt x="205182" y="49066"/>
                  </a:cubicBezTo>
                  <a:cubicBezTo>
                    <a:pt x="233511" y="49066"/>
                    <a:pt x="260500" y="54807"/>
                    <a:pt x="285048" y="65190"/>
                  </a:cubicBezTo>
                  <a:lnTo>
                    <a:pt x="318793" y="87942"/>
                  </a:lnTo>
                  <a:lnTo>
                    <a:pt x="334481" y="67282"/>
                  </a:lnTo>
                  <a:cubicBezTo>
                    <a:pt x="381298" y="25712"/>
                    <a:pt x="445975" y="0"/>
                    <a:pt x="517415" y="0"/>
                  </a:cubicBezTo>
                  <a:cubicBezTo>
                    <a:pt x="588855" y="0"/>
                    <a:pt x="653532" y="25712"/>
                    <a:pt x="700349" y="67282"/>
                  </a:cubicBezTo>
                  <a:lnTo>
                    <a:pt x="716037" y="87942"/>
                  </a:lnTo>
                  <a:lnTo>
                    <a:pt x="749783" y="65190"/>
                  </a:lnTo>
                  <a:cubicBezTo>
                    <a:pt x="774330" y="54807"/>
                    <a:pt x="801319" y="49066"/>
                    <a:pt x="829649" y="49066"/>
                  </a:cubicBezTo>
                  <a:cubicBezTo>
                    <a:pt x="942968" y="49066"/>
                    <a:pt x="1034831" y="140929"/>
                    <a:pt x="1034831" y="254248"/>
                  </a:cubicBezTo>
                  <a:lnTo>
                    <a:pt x="1034829" y="254256"/>
                  </a:lnTo>
                  <a:lnTo>
                    <a:pt x="1024318" y="361000"/>
                  </a:lnTo>
                  <a:cubicBezTo>
                    <a:pt x="988133" y="542025"/>
                    <a:pt x="861740" y="689412"/>
                    <a:pt x="695320" y="751792"/>
                  </a:cubicBezTo>
                  <a:lnTo>
                    <a:pt x="689108" y="753510"/>
                  </a:lnTo>
                  <a:lnTo>
                    <a:pt x="744817" y="781640"/>
                  </a:lnTo>
                  <a:cubicBezTo>
                    <a:pt x="767747" y="795801"/>
                    <a:pt x="789751" y="812037"/>
                    <a:pt x="810679" y="830157"/>
                  </a:cubicBezTo>
                  <a:close/>
                </a:path>
              </a:pathLst>
            </a:custGeom>
            <a:solidFill>
              <a:srgbClr val="CACF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38" name="직선 연결선 37"/>
            <p:cNvCxnSpPr/>
            <p:nvPr/>
          </p:nvCxnSpPr>
          <p:spPr>
            <a:xfrm flipH="1">
              <a:off x="5004668" y="2542478"/>
              <a:ext cx="75828" cy="309169"/>
            </a:xfrm>
            <a:prstGeom prst="line">
              <a:avLst/>
            </a:prstGeom>
            <a:ln w="28575">
              <a:solidFill>
                <a:srgbClr val="DAE3F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직선 연결선 38"/>
            <p:cNvCxnSpPr/>
            <p:nvPr/>
          </p:nvCxnSpPr>
          <p:spPr>
            <a:xfrm>
              <a:off x="5343382" y="2546939"/>
              <a:ext cx="56038" cy="304708"/>
            </a:xfrm>
            <a:prstGeom prst="line">
              <a:avLst/>
            </a:prstGeom>
            <a:ln w="28575">
              <a:solidFill>
                <a:srgbClr val="DAE3F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그룹 65"/>
          <p:cNvGrpSpPr/>
          <p:nvPr/>
        </p:nvGrpSpPr>
        <p:grpSpPr>
          <a:xfrm>
            <a:off x="4262495" y="3211375"/>
            <a:ext cx="829781" cy="594288"/>
            <a:chOff x="4662479" y="3662300"/>
            <a:chExt cx="1238717" cy="828965"/>
          </a:xfrm>
        </p:grpSpPr>
        <p:grpSp>
          <p:nvGrpSpPr>
            <p:cNvPr id="67" name="그룹 66"/>
            <p:cNvGrpSpPr/>
            <p:nvPr/>
          </p:nvGrpSpPr>
          <p:grpSpPr>
            <a:xfrm>
              <a:off x="5006793" y="3662300"/>
              <a:ext cx="513396" cy="392196"/>
              <a:chOff x="6169956" y="3017596"/>
              <a:chExt cx="379780" cy="325977"/>
            </a:xfrm>
          </p:grpSpPr>
          <p:grpSp>
            <p:nvGrpSpPr>
              <p:cNvPr id="74" name="그룹 73"/>
              <p:cNvGrpSpPr/>
              <p:nvPr/>
            </p:nvGrpSpPr>
            <p:grpSpPr>
              <a:xfrm>
                <a:off x="6169956" y="3017596"/>
                <a:ext cx="379780" cy="289136"/>
                <a:chOff x="6169956" y="2999896"/>
                <a:chExt cx="379780" cy="289136"/>
              </a:xfrm>
            </p:grpSpPr>
            <p:sp>
              <p:nvSpPr>
                <p:cNvPr id="79" name="타원 78"/>
                <p:cNvSpPr/>
                <p:nvPr/>
              </p:nvSpPr>
              <p:spPr>
                <a:xfrm>
                  <a:off x="6169956" y="2999896"/>
                  <a:ext cx="144452" cy="252179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80" name="타원 79"/>
                <p:cNvSpPr/>
                <p:nvPr/>
              </p:nvSpPr>
              <p:spPr>
                <a:xfrm>
                  <a:off x="6284707" y="3036852"/>
                  <a:ext cx="157917" cy="215455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81" name="타원 80"/>
                <p:cNvSpPr/>
                <p:nvPr/>
              </p:nvSpPr>
              <p:spPr>
                <a:xfrm>
                  <a:off x="6391819" y="3073577"/>
                  <a:ext cx="157917" cy="215455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75" name="그룹 74"/>
              <p:cNvGrpSpPr/>
              <p:nvPr/>
            </p:nvGrpSpPr>
            <p:grpSpPr>
              <a:xfrm>
                <a:off x="6169956" y="3054437"/>
                <a:ext cx="379780" cy="289136"/>
                <a:chOff x="6169956" y="2999896"/>
                <a:chExt cx="379780" cy="289136"/>
              </a:xfrm>
              <a:solidFill>
                <a:srgbClr val="F69B40"/>
              </a:solidFill>
            </p:grpSpPr>
            <p:sp>
              <p:nvSpPr>
                <p:cNvPr id="76" name="타원 75"/>
                <p:cNvSpPr/>
                <p:nvPr/>
              </p:nvSpPr>
              <p:spPr>
                <a:xfrm>
                  <a:off x="6169956" y="2999896"/>
                  <a:ext cx="144452" cy="252179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7" name="타원 76"/>
                <p:cNvSpPr/>
                <p:nvPr/>
              </p:nvSpPr>
              <p:spPr>
                <a:xfrm>
                  <a:off x="6284707" y="3036852"/>
                  <a:ext cx="157917" cy="21545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8" name="타원 77"/>
                <p:cNvSpPr/>
                <p:nvPr/>
              </p:nvSpPr>
              <p:spPr>
                <a:xfrm>
                  <a:off x="6391819" y="3073577"/>
                  <a:ext cx="157917" cy="21545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  <p:sp>
          <p:nvSpPr>
            <p:cNvPr id="69" name="자유형 68"/>
            <p:cNvSpPr/>
            <p:nvPr/>
          </p:nvSpPr>
          <p:spPr>
            <a:xfrm rot="21397294">
              <a:off x="4669400" y="3830092"/>
              <a:ext cx="1028636" cy="619338"/>
            </a:xfrm>
            <a:custGeom>
              <a:avLst/>
              <a:gdLst>
                <a:gd name="connsiteX0" fmla="*/ 1246232 w 1277760"/>
                <a:gd name="connsiteY0" fmla="*/ 577930 h 690226"/>
                <a:gd name="connsiteX1" fmla="*/ 1263616 w 1277760"/>
                <a:gd name="connsiteY1" fmla="*/ 522301 h 690226"/>
                <a:gd name="connsiteX2" fmla="*/ 1270570 w 1277760"/>
                <a:gd name="connsiteY2" fmla="*/ 344984 h 690226"/>
                <a:gd name="connsiteX3" fmla="*/ 1155835 w 1277760"/>
                <a:gd name="connsiteY3" fmla="*/ 171144 h 690226"/>
                <a:gd name="connsiteX4" fmla="*/ 874214 w 1277760"/>
                <a:gd name="connsiteY4" fmla="*/ 11211 h 690226"/>
                <a:gd name="connsiteX5" fmla="*/ 387461 w 1277760"/>
                <a:gd name="connsiteY5" fmla="*/ 39025 h 690226"/>
                <a:gd name="connsiteX6" fmla="*/ 67595 w 1277760"/>
                <a:gd name="connsiteY6" fmla="*/ 244157 h 690226"/>
                <a:gd name="connsiteX7" fmla="*/ 8489 w 1277760"/>
                <a:gd name="connsiteY7" fmla="*/ 400613 h 690226"/>
                <a:gd name="connsiteX8" fmla="*/ 192760 w 1277760"/>
                <a:gd name="connsiteY8" fmla="*/ 588361 h 690226"/>
                <a:gd name="connsiteX9" fmla="*/ 509149 w 1277760"/>
                <a:gd name="connsiteY9" fmla="*/ 682235 h 690226"/>
                <a:gd name="connsiteX10" fmla="*/ 1079346 w 1277760"/>
                <a:gd name="connsiteY10" fmla="*/ 675281 h 690226"/>
                <a:gd name="connsiteX11" fmla="*/ 1246232 w 1277760"/>
                <a:gd name="connsiteY11" fmla="*/ 577930 h 690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77760" h="690226">
                  <a:moveTo>
                    <a:pt x="1246232" y="577930"/>
                  </a:moveTo>
                  <a:cubicBezTo>
                    <a:pt x="1276944" y="552433"/>
                    <a:pt x="1259560" y="561125"/>
                    <a:pt x="1263616" y="522301"/>
                  </a:cubicBezTo>
                  <a:cubicBezTo>
                    <a:pt x="1267672" y="483477"/>
                    <a:pt x="1288534" y="403510"/>
                    <a:pt x="1270570" y="344984"/>
                  </a:cubicBezTo>
                  <a:cubicBezTo>
                    <a:pt x="1252607" y="286458"/>
                    <a:pt x="1221894" y="226773"/>
                    <a:pt x="1155835" y="171144"/>
                  </a:cubicBezTo>
                  <a:cubicBezTo>
                    <a:pt x="1089776" y="115515"/>
                    <a:pt x="1002276" y="33231"/>
                    <a:pt x="874214" y="11211"/>
                  </a:cubicBezTo>
                  <a:cubicBezTo>
                    <a:pt x="746152" y="-10809"/>
                    <a:pt x="521897" y="201"/>
                    <a:pt x="387461" y="39025"/>
                  </a:cubicBezTo>
                  <a:cubicBezTo>
                    <a:pt x="253024" y="77849"/>
                    <a:pt x="130757" y="183892"/>
                    <a:pt x="67595" y="244157"/>
                  </a:cubicBezTo>
                  <a:cubicBezTo>
                    <a:pt x="4433" y="304422"/>
                    <a:pt x="-12372" y="343246"/>
                    <a:pt x="8489" y="400613"/>
                  </a:cubicBezTo>
                  <a:cubicBezTo>
                    <a:pt x="29350" y="457980"/>
                    <a:pt x="109317" y="541424"/>
                    <a:pt x="192760" y="588361"/>
                  </a:cubicBezTo>
                  <a:cubicBezTo>
                    <a:pt x="276203" y="635298"/>
                    <a:pt x="361385" y="667748"/>
                    <a:pt x="509149" y="682235"/>
                  </a:cubicBezTo>
                  <a:cubicBezTo>
                    <a:pt x="656913" y="696722"/>
                    <a:pt x="958237" y="689768"/>
                    <a:pt x="1079346" y="675281"/>
                  </a:cubicBezTo>
                  <a:cubicBezTo>
                    <a:pt x="1200455" y="660794"/>
                    <a:pt x="1215520" y="603427"/>
                    <a:pt x="1246232" y="5779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자유형 69"/>
            <p:cNvSpPr/>
            <p:nvPr/>
          </p:nvSpPr>
          <p:spPr>
            <a:xfrm rot="21397294">
              <a:off x="4662479" y="3815227"/>
              <a:ext cx="1045514" cy="633719"/>
            </a:xfrm>
            <a:custGeom>
              <a:avLst/>
              <a:gdLst>
                <a:gd name="connsiteX0" fmla="*/ 911030 w 1028636"/>
                <a:gd name="connsiteY0" fmla="*/ 135307 h 619260"/>
                <a:gd name="connsiteX1" fmla="*/ 930482 w 1028636"/>
                <a:gd name="connsiteY1" fmla="*/ 153567 h 619260"/>
                <a:gd name="connsiteX2" fmla="*/ 1022848 w 1028636"/>
                <a:gd name="connsiteY2" fmla="*/ 309553 h 619260"/>
                <a:gd name="connsiteX3" fmla="*/ 1017250 w 1028636"/>
                <a:gd name="connsiteY3" fmla="*/ 468659 h 619260"/>
                <a:gd name="connsiteX4" fmla="*/ 1003255 w 1028636"/>
                <a:gd name="connsiteY4" fmla="*/ 518575 h 619260"/>
                <a:gd name="connsiteX5" fmla="*/ 868907 w 1028636"/>
                <a:gd name="connsiteY5" fmla="*/ 605928 h 619260"/>
                <a:gd name="connsiteX6" fmla="*/ 852720 w 1028636"/>
                <a:gd name="connsiteY6" fmla="*/ 607688 h 619260"/>
                <a:gd name="connsiteX7" fmla="*/ 884252 w 1028636"/>
                <a:gd name="connsiteY7" fmla="*/ 556881 h 619260"/>
                <a:gd name="connsiteX8" fmla="*/ 940260 w 1028636"/>
                <a:gd name="connsiteY8" fmla="*/ 314335 h 619260"/>
                <a:gd name="connsiteX9" fmla="*/ 915083 w 1028636"/>
                <a:gd name="connsiteY9" fmla="*/ 145342 h 619260"/>
                <a:gd name="connsiteX10" fmla="*/ 244393 w 1028636"/>
                <a:gd name="connsiteY10" fmla="*/ 65762 h 619260"/>
                <a:gd name="connsiteX11" fmla="*/ 246120 w 1028636"/>
                <a:gd name="connsiteY11" fmla="*/ 77091 h 619260"/>
                <a:gd name="connsiteX12" fmla="*/ 245173 w 1028636"/>
                <a:gd name="connsiteY12" fmla="*/ 524138 h 619260"/>
                <a:gd name="connsiteX13" fmla="*/ 237933 w 1028636"/>
                <a:gd name="connsiteY13" fmla="*/ 570309 h 619260"/>
                <a:gd name="connsiteX14" fmla="*/ 206586 w 1028636"/>
                <a:gd name="connsiteY14" fmla="*/ 557036 h 619260"/>
                <a:gd name="connsiteX15" fmla="*/ 155178 w 1028636"/>
                <a:gd name="connsiteY15" fmla="*/ 527935 h 619260"/>
                <a:gd name="connsiteX16" fmla="*/ 6834 w 1028636"/>
                <a:gd name="connsiteY16" fmla="*/ 359469 h 619260"/>
                <a:gd name="connsiteX17" fmla="*/ 54416 w 1028636"/>
                <a:gd name="connsiteY17" fmla="*/ 219082 h 619260"/>
                <a:gd name="connsiteX18" fmla="*/ 233176 w 1028636"/>
                <a:gd name="connsiteY18" fmla="*/ 70869 h 619260"/>
                <a:gd name="connsiteX19" fmla="*/ 614268 w 1028636"/>
                <a:gd name="connsiteY19" fmla="*/ 725 h 619260"/>
                <a:gd name="connsiteX20" fmla="*/ 662442 w 1028636"/>
                <a:gd name="connsiteY20" fmla="*/ 5749 h 619260"/>
                <a:gd name="connsiteX21" fmla="*/ 684818 w 1028636"/>
                <a:gd name="connsiteY21" fmla="*/ 90257 h 619260"/>
                <a:gd name="connsiteX22" fmla="*/ 683871 w 1028636"/>
                <a:gd name="connsiteY22" fmla="*/ 537329 h 619260"/>
                <a:gd name="connsiteX23" fmla="*/ 662077 w 1028636"/>
                <a:gd name="connsiteY23" fmla="*/ 618251 h 619260"/>
                <a:gd name="connsiteX24" fmla="*/ 565460 w 1028636"/>
                <a:gd name="connsiteY24" fmla="*/ 619260 h 619260"/>
                <a:gd name="connsiteX25" fmla="*/ 459759 w 1028636"/>
                <a:gd name="connsiteY25" fmla="*/ 616165 h 619260"/>
                <a:gd name="connsiteX26" fmla="*/ 428681 w 1028636"/>
                <a:gd name="connsiteY26" fmla="*/ 613674 h 619260"/>
                <a:gd name="connsiteX27" fmla="*/ 465825 w 1028636"/>
                <a:gd name="connsiteY27" fmla="*/ 549004 h 619260"/>
                <a:gd name="connsiteX28" fmla="*/ 518810 w 1028636"/>
                <a:gd name="connsiteY28" fmla="*/ 301193 h 619260"/>
                <a:gd name="connsiteX29" fmla="*/ 466876 w 1028636"/>
                <a:gd name="connsiteY29" fmla="*/ 53159 h 619260"/>
                <a:gd name="connsiteX30" fmla="*/ 442045 w 1028636"/>
                <a:gd name="connsiteY30" fmla="*/ 9499 h 619260"/>
                <a:gd name="connsiteX31" fmla="*/ 509768 w 1028636"/>
                <a:gd name="connsiteY31" fmla="*/ 2065 h 619260"/>
                <a:gd name="connsiteX32" fmla="*/ 614268 w 1028636"/>
                <a:gd name="connsiteY32" fmla="*/ 725 h 619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028636" h="619260">
                  <a:moveTo>
                    <a:pt x="911030" y="135307"/>
                  </a:moveTo>
                  <a:lnTo>
                    <a:pt x="930482" y="153567"/>
                  </a:lnTo>
                  <a:cubicBezTo>
                    <a:pt x="983662" y="203483"/>
                    <a:pt x="1008387" y="257038"/>
                    <a:pt x="1022848" y="309553"/>
                  </a:cubicBezTo>
                  <a:cubicBezTo>
                    <a:pt x="1037309" y="362069"/>
                    <a:pt x="1020515" y="433823"/>
                    <a:pt x="1017250" y="468659"/>
                  </a:cubicBezTo>
                  <a:cubicBezTo>
                    <a:pt x="1013985" y="503496"/>
                    <a:pt x="1027979" y="495697"/>
                    <a:pt x="1003255" y="518575"/>
                  </a:cubicBezTo>
                  <a:cubicBezTo>
                    <a:pt x="978531" y="541453"/>
                    <a:pt x="966403" y="592929"/>
                    <a:pt x="868907" y="605928"/>
                  </a:cubicBezTo>
                  <a:lnTo>
                    <a:pt x="852720" y="607688"/>
                  </a:lnTo>
                  <a:lnTo>
                    <a:pt x="884252" y="556881"/>
                  </a:lnTo>
                  <a:cubicBezTo>
                    <a:pt x="919435" y="487686"/>
                    <a:pt x="940069" y="404223"/>
                    <a:pt x="940260" y="314335"/>
                  </a:cubicBezTo>
                  <a:cubicBezTo>
                    <a:pt x="940386" y="254410"/>
                    <a:pt x="931415" y="197302"/>
                    <a:pt x="915083" y="145342"/>
                  </a:cubicBezTo>
                  <a:close/>
                  <a:moveTo>
                    <a:pt x="244393" y="65762"/>
                  </a:moveTo>
                  <a:lnTo>
                    <a:pt x="246120" y="77091"/>
                  </a:lnTo>
                  <a:cubicBezTo>
                    <a:pt x="260920" y="225334"/>
                    <a:pt x="260601" y="375959"/>
                    <a:pt x="245173" y="524138"/>
                  </a:cubicBezTo>
                  <a:lnTo>
                    <a:pt x="237933" y="570309"/>
                  </a:lnTo>
                  <a:lnTo>
                    <a:pt x="206586" y="557036"/>
                  </a:lnTo>
                  <a:cubicBezTo>
                    <a:pt x="188852" y="548181"/>
                    <a:pt x="171972" y="538464"/>
                    <a:pt x="155178" y="527935"/>
                  </a:cubicBezTo>
                  <a:cubicBezTo>
                    <a:pt x="88004" y="485818"/>
                    <a:pt x="23628" y="410944"/>
                    <a:pt x="6834" y="359469"/>
                  </a:cubicBezTo>
                  <a:cubicBezTo>
                    <a:pt x="-9960" y="307994"/>
                    <a:pt x="3569" y="273157"/>
                    <a:pt x="54416" y="219082"/>
                  </a:cubicBezTo>
                  <a:cubicBezTo>
                    <a:pt x="92551" y="178525"/>
                    <a:pt x="157451" y="114862"/>
                    <a:pt x="233176" y="70869"/>
                  </a:cubicBezTo>
                  <a:close/>
                  <a:moveTo>
                    <a:pt x="614268" y="725"/>
                  </a:moveTo>
                  <a:lnTo>
                    <a:pt x="662442" y="5749"/>
                  </a:lnTo>
                  <a:lnTo>
                    <a:pt x="684818" y="90257"/>
                  </a:lnTo>
                  <a:cubicBezTo>
                    <a:pt x="715183" y="236445"/>
                    <a:pt x="714855" y="391271"/>
                    <a:pt x="683871" y="537329"/>
                  </a:cubicBezTo>
                  <a:lnTo>
                    <a:pt x="662077" y="618251"/>
                  </a:lnTo>
                  <a:lnTo>
                    <a:pt x="565460" y="619260"/>
                  </a:lnTo>
                  <a:cubicBezTo>
                    <a:pt x="527794" y="618987"/>
                    <a:pt x="491622" y="617999"/>
                    <a:pt x="459759" y="616165"/>
                  </a:cubicBezTo>
                  <a:lnTo>
                    <a:pt x="428681" y="613674"/>
                  </a:lnTo>
                  <a:lnTo>
                    <a:pt x="465825" y="549004"/>
                  </a:lnTo>
                  <a:cubicBezTo>
                    <a:pt x="499096" y="478304"/>
                    <a:pt x="518616" y="393029"/>
                    <a:pt x="518810" y="301193"/>
                  </a:cubicBezTo>
                  <a:cubicBezTo>
                    <a:pt x="519005" y="209357"/>
                    <a:pt x="499846" y="124000"/>
                    <a:pt x="466876" y="53159"/>
                  </a:cubicBezTo>
                  <a:lnTo>
                    <a:pt x="442045" y="9499"/>
                  </a:lnTo>
                  <a:lnTo>
                    <a:pt x="509768" y="2065"/>
                  </a:lnTo>
                  <a:cubicBezTo>
                    <a:pt x="545542" y="-112"/>
                    <a:pt x="581155" y="-583"/>
                    <a:pt x="614268" y="725"/>
                  </a:cubicBezTo>
                  <a:close/>
                </a:path>
              </a:pathLst>
            </a:custGeom>
            <a:solidFill>
              <a:srgbClr val="F69B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자유형 70"/>
            <p:cNvSpPr/>
            <p:nvPr/>
          </p:nvSpPr>
          <p:spPr>
            <a:xfrm>
              <a:off x="5235491" y="4004379"/>
              <a:ext cx="258335" cy="227596"/>
            </a:xfrm>
            <a:custGeom>
              <a:avLst/>
              <a:gdLst>
                <a:gd name="connsiteX0" fmla="*/ 105584 w 351292"/>
                <a:gd name="connsiteY0" fmla="*/ 0 h 340252"/>
                <a:gd name="connsiteX1" fmla="*/ 351292 w 351292"/>
                <a:gd name="connsiteY1" fmla="*/ 170126 h 340252"/>
                <a:gd name="connsiteX2" fmla="*/ 105584 w 351292"/>
                <a:gd name="connsiteY2" fmla="*/ 340252 h 340252"/>
                <a:gd name="connsiteX3" fmla="*/ 9944 w 351292"/>
                <a:gd name="connsiteY3" fmla="*/ 326883 h 340252"/>
                <a:gd name="connsiteX4" fmla="*/ 5861 w 351292"/>
                <a:gd name="connsiteY4" fmla="*/ 324977 h 340252"/>
                <a:gd name="connsiteX5" fmla="*/ 39523 w 351292"/>
                <a:gd name="connsiteY5" fmla="*/ 275050 h 340252"/>
                <a:gd name="connsiteX6" fmla="*/ 59552 w 351292"/>
                <a:gd name="connsiteY6" fmla="*/ 175841 h 340252"/>
                <a:gd name="connsiteX7" fmla="*/ 39523 w 351292"/>
                <a:gd name="connsiteY7" fmla="*/ 76633 h 340252"/>
                <a:gd name="connsiteX8" fmla="*/ 0 w 351292"/>
                <a:gd name="connsiteY8" fmla="*/ 18011 h 340252"/>
                <a:gd name="connsiteX9" fmla="*/ 9944 w 351292"/>
                <a:gd name="connsiteY9" fmla="*/ 13369 h 340252"/>
                <a:gd name="connsiteX10" fmla="*/ 105584 w 351292"/>
                <a:gd name="connsiteY10" fmla="*/ 0 h 340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51292" h="340252">
                  <a:moveTo>
                    <a:pt x="105584" y="0"/>
                  </a:moveTo>
                  <a:cubicBezTo>
                    <a:pt x="241285" y="0"/>
                    <a:pt x="351292" y="76168"/>
                    <a:pt x="351292" y="170126"/>
                  </a:cubicBezTo>
                  <a:cubicBezTo>
                    <a:pt x="351292" y="264084"/>
                    <a:pt x="241285" y="340252"/>
                    <a:pt x="105584" y="340252"/>
                  </a:cubicBezTo>
                  <a:cubicBezTo>
                    <a:pt x="71659" y="340252"/>
                    <a:pt x="39340" y="335492"/>
                    <a:pt x="9944" y="326883"/>
                  </a:cubicBezTo>
                  <a:lnTo>
                    <a:pt x="5861" y="324977"/>
                  </a:lnTo>
                  <a:lnTo>
                    <a:pt x="39523" y="275050"/>
                  </a:lnTo>
                  <a:cubicBezTo>
                    <a:pt x="52420" y="244557"/>
                    <a:pt x="59552" y="211032"/>
                    <a:pt x="59552" y="175841"/>
                  </a:cubicBezTo>
                  <a:cubicBezTo>
                    <a:pt x="59552" y="140650"/>
                    <a:pt x="52420" y="107125"/>
                    <a:pt x="39523" y="76633"/>
                  </a:cubicBezTo>
                  <a:lnTo>
                    <a:pt x="0" y="18011"/>
                  </a:lnTo>
                  <a:lnTo>
                    <a:pt x="9944" y="13369"/>
                  </a:lnTo>
                  <a:cubicBezTo>
                    <a:pt x="39340" y="4761"/>
                    <a:pt x="71659" y="0"/>
                    <a:pt x="105584" y="0"/>
                  </a:cubicBezTo>
                  <a:close/>
                </a:path>
              </a:pathLst>
            </a:custGeom>
            <a:solidFill>
              <a:srgbClr val="F69B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4795842" y="4068997"/>
              <a:ext cx="111858" cy="111858"/>
            </a:xfrm>
            <a:prstGeom prst="ellips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자유형 72"/>
            <p:cNvSpPr/>
            <p:nvPr/>
          </p:nvSpPr>
          <p:spPr>
            <a:xfrm rot="275145">
              <a:off x="5659765" y="3853413"/>
              <a:ext cx="241431" cy="637852"/>
            </a:xfrm>
            <a:custGeom>
              <a:avLst/>
              <a:gdLst>
                <a:gd name="connsiteX0" fmla="*/ 390298 w 390298"/>
                <a:gd name="connsiteY0" fmla="*/ 0 h 697309"/>
                <a:gd name="connsiteX1" fmla="*/ 390298 w 390298"/>
                <a:gd name="connsiteY1" fmla="*/ 697309 h 697309"/>
                <a:gd name="connsiteX2" fmla="*/ 348142 w 390298"/>
                <a:gd name="connsiteY2" fmla="*/ 693874 h 697309"/>
                <a:gd name="connsiteX3" fmla="*/ 0 w 390298"/>
                <a:gd name="connsiteY3" fmla="*/ 348654 h 697309"/>
                <a:gd name="connsiteX4" fmla="*/ 348142 w 390298"/>
                <a:gd name="connsiteY4" fmla="*/ 3434 h 697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0298" h="697309">
                  <a:moveTo>
                    <a:pt x="390298" y="0"/>
                  </a:moveTo>
                  <a:lnTo>
                    <a:pt x="390298" y="697309"/>
                  </a:lnTo>
                  <a:lnTo>
                    <a:pt x="348142" y="693874"/>
                  </a:lnTo>
                  <a:cubicBezTo>
                    <a:pt x="149458" y="661016"/>
                    <a:pt x="0" y="518942"/>
                    <a:pt x="0" y="348654"/>
                  </a:cubicBezTo>
                  <a:cubicBezTo>
                    <a:pt x="0" y="178367"/>
                    <a:pt x="149458" y="36292"/>
                    <a:pt x="348142" y="3434"/>
                  </a:cubicBezTo>
                  <a:close/>
                </a:path>
              </a:pathLst>
            </a:custGeom>
            <a:solidFill>
              <a:srgbClr val="F69B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6" name="그룹 45"/>
          <p:cNvGrpSpPr/>
          <p:nvPr/>
        </p:nvGrpSpPr>
        <p:grpSpPr>
          <a:xfrm>
            <a:off x="4339098" y="4352000"/>
            <a:ext cx="709901" cy="619252"/>
            <a:chOff x="4683513" y="2206270"/>
            <a:chExt cx="1034831" cy="902692"/>
          </a:xfrm>
        </p:grpSpPr>
        <p:sp>
          <p:nvSpPr>
            <p:cNvPr id="47" name="자유형 46"/>
            <p:cNvSpPr/>
            <p:nvPr/>
          </p:nvSpPr>
          <p:spPr>
            <a:xfrm rot="10800000">
              <a:off x="4683513" y="2206270"/>
              <a:ext cx="1034831" cy="902692"/>
            </a:xfrm>
            <a:custGeom>
              <a:avLst/>
              <a:gdLst>
                <a:gd name="connsiteX0" fmla="*/ 879274 w 1034831"/>
                <a:gd name="connsiteY0" fmla="*/ 902692 h 902692"/>
                <a:gd name="connsiteX1" fmla="*/ 155558 w 1034831"/>
                <a:gd name="connsiteY1" fmla="*/ 902692 h 902692"/>
                <a:gd name="connsiteX2" fmla="*/ 224155 w 1034831"/>
                <a:gd name="connsiteY2" fmla="*/ 830157 h 902692"/>
                <a:gd name="connsiteX3" fmla="*/ 290017 w 1034831"/>
                <a:gd name="connsiteY3" fmla="*/ 781640 h 902692"/>
                <a:gd name="connsiteX4" fmla="*/ 347865 w 1034831"/>
                <a:gd name="connsiteY4" fmla="*/ 752430 h 902692"/>
                <a:gd name="connsiteX5" fmla="*/ 316014 w 1034831"/>
                <a:gd name="connsiteY5" fmla="*/ 742308 h 902692"/>
                <a:gd name="connsiteX6" fmla="*/ 0 w 1034831"/>
                <a:gd name="connsiteY6" fmla="*/ 254250 h 902692"/>
                <a:gd name="connsiteX7" fmla="*/ 0 w 1034831"/>
                <a:gd name="connsiteY7" fmla="*/ 254249 h 902692"/>
                <a:gd name="connsiteX8" fmla="*/ 0 w 1034831"/>
                <a:gd name="connsiteY8" fmla="*/ 254248 h 902692"/>
                <a:gd name="connsiteX9" fmla="*/ 205182 w 1034831"/>
                <a:gd name="connsiteY9" fmla="*/ 49066 h 902692"/>
                <a:gd name="connsiteX10" fmla="*/ 285048 w 1034831"/>
                <a:gd name="connsiteY10" fmla="*/ 65190 h 902692"/>
                <a:gd name="connsiteX11" fmla="*/ 318793 w 1034831"/>
                <a:gd name="connsiteY11" fmla="*/ 87942 h 902692"/>
                <a:gd name="connsiteX12" fmla="*/ 334481 w 1034831"/>
                <a:gd name="connsiteY12" fmla="*/ 67282 h 902692"/>
                <a:gd name="connsiteX13" fmla="*/ 517415 w 1034831"/>
                <a:gd name="connsiteY13" fmla="*/ 0 h 902692"/>
                <a:gd name="connsiteX14" fmla="*/ 700349 w 1034831"/>
                <a:gd name="connsiteY14" fmla="*/ 67282 h 902692"/>
                <a:gd name="connsiteX15" fmla="*/ 716037 w 1034831"/>
                <a:gd name="connsiteY15" fmla="*/ 87942 h 902692"/>
                <a:gd name="connsiteX16" fmla="*/ 749783 w 1034831"/>
                <a:gd name="connsiteY16" fmla="*/ 65190 h 902692"/>
                <a:gd name="connsiteX17" fmla="*/ 829649 w 1034831"/>
                <a:gd name="connsiteY17" fmla="*/ 49066 h 902692"/>
                <a:gd name="connsiteX18" fmla="*/ 1034831 w 1034831"/>
                <a:gd name="connsiteY18" fmla="*/ 254248 h 902692"/>
                <a:gd name="connsiteX19" fmla="*/ 1034829 w 1034831"/>
                <a:gd name="connsiteY19" fmla="*/ 254256 h 902692"/>
                <a:gd name="connsiteX20" fmla="*/ 1024318 w 1034831"/>
                <a:gd name="connsiteY20" fmla="*/ 361000 h 902692"/>
                <a:gd name="connsiteX21" fmla="*/ 695320 w 1034831"/>
                <a:gd name="connsiteY21" fmla="*/ 751792 h 902692"/>
                <a:gd name="connsiteX22" fmla="*/ 689108 w 1034831"/>
                <a:gd name="connsiteY22" fmla="*/ 753510 h 902692"/>
                <a:gd name="connsiteX23" fmla="*/ 744817 w 1034831"/>
                <a:gd name="connsiteY23" fmla="*/ 781640 h 902692"/>
                <a:gd name="connsiteX24" fmla="*/ 810679 w 1034831"/>
                <a:gd name="connsiteY24" fmla="*/ 830157 h 902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034831" h="902692">
                  <a:moveTo>
                    <a:pt x="879274" y="902692"/>
                  </a:moveTo>
                  <a:lnTo>
                    <a:pt x="155558" y="902692"/>
                  </a:lnTo>
                  <a:lnTo>
                    <a:pt x="224155" y="830157"/>
                  </a:lnTo>
                  <a:cubicBezTo>
                    <a:pt x="245083" y="812037"/>
                    <a:pt x="267087" y="795801"/>
                    <a:pt x="290017" y="781640"/>
                  </a:cubicBezTo>
                  <a:lnTo>
                    <a:pt x="347865" y="752430"/>
                  </a:lnTo>
                  <a:lnTo>
                    <a:pt x="316014" y="742308"/>
                  </a:lnTo>
                  <a:cubicBezTo>
                    <a:pt x="130306" y="661898"/>
                    <a:pt x="0" y="473652"/>
                    <a:pt x="0" y="254250"/>
                  </a:cubicBezTo>
                  <a:lnTo>
                    <a:pt x="0" y="254249"/>
                  </a:lnTo>
                  <a:lnTo>
                    <a:pt x="0" y="254248"/>
                  </a:lnTo>
                  <a:cubicBezTo>
                    <a:pt x="0" y="140929"/>
                    <a:pt x="91863" y="49066"/>
                    <a:pt x="205182" y="49066"/>
                  </a:cubicBezTo>
                  <a:cubicBezTo>
                    <a:pt x="233511" y="49066"/>
                    <a:pt x="260500" y="54807"/>
                    <a:pt x="285048" y="65190"/>
                  </a:cubicBezTo>
                  <a:lnTo>
                    <a:pt x="318793" y="87942"/>
                  </a:lnTo>
                  <a:lnTo>
                    <a:pt x="334481" y="67282"/>
                  </a:lnTo>
                  <a:cubicBezTo>
                    <a:pt x="381298" y="25712"/>
                    <a:pt x="445975" y="0"/>
                    <a:pt x="517415" y="0"/>
                  </a:cubicBezTo>
                  <a:cubicBezTo>
                    <a:pt x="588855" y="0"/>
                    <a:pt x="653532" y="25712"/>
                    <a:pt x="700349" y="67282"/>
                  </a:cubicBezTo>
                  <a:lnTo>
                    <a:pt x="716037" y="87942"/>
                  </a:lnTo>
                  <a:lnTo>
                    <a:pt x="749783" y="65190"/>
                  </a:lnTo>
                  <a:cubicBezTo>
                    <a:pt x="774330" y="54807"/>
                    <a:pt x="801319" y="49066"/>
                    <a:pt x="829649" y="49066"/>
                  </a:cubicBezTo>
                  <a:cubicBezTo>
                    <a:pt x="942968" y="49066"/>
                    <a:pt x="1034831" y="140929"/>
                    <a:pt x="1034831" y="254248"/>
                  </a:cubicBezTo>
                  <a:lnTo>
                    <a:pt x="1034829" y="254256"/>
                  </a:lnTo>
                  <a:lnTo>
                    <a:pt x="1024318" y="361000"/>
                  </a:lnTo>
                  <a:cubicBezTo>
                    <a:pt x="988133" y="542025"/>
                    <a:pt x="861740" y="689412"/>
                    <a:pt x="695320" y="751792"/>
                  </a:cubicBezTo>
                  <a:lnTo>
                    <a:pt x="689108" y="753510"/>
                  </a:lnTo>
                  <a:lnTo>
                    <a:pt x="744817" y="781640"/>
                  </a:lnTo>
                  <a:cubicBezTo>
                    <a:pt x="767747" y="795801"/>
                    <a:pt x="789751" y="812037"/>
                    <a:pt x="810679" y="830157"/>
                  </a:cubicBezTo>
                  <a:close/>
                </a:path>
              </a:pathLst>
            </a:custGeom>
            <a:solidFill>
              <a:srgbClr val="CACF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48" name="직선 연결선 47"/>
            <p:cNvCxnSpPr/>
            <p:nvPr/>
          </p:nvCxnSpPr>
          <p:spPr>
            <a:xfrm flipH="1">
              <a:off x="5004668" y="2542478"/>
              <a:ext cx="75828" cy="309169"/>
            </a:xfrm>
            <a:prstGeom prst="line">
              <a:avLst/>
            </a:prstGeom>
            <a:ln w="28575">
              <a:solidFill>
                <a:srgbClr val="DAE3F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직선 연결선 48"/>
            <p:cNvCxnSpPr/>
            <p:nvPr/>
          </p:nvCxnSpPr>
          <p:spPr>
            <a:xfrm>
              <a:off x="5343382" y="2546939"/>
              <a:ext cx="56038" cy="304708"/>
            </a:xfrm>
            <a:prstGeom prst="line">
              <a:avLst/>
            </a:prstGeom>
            <a:ln w="28575">
              <a:solidFill>
                <a:srgbClr val="DAE3F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TextBox 49"/>
          <p:cNvSpPr txBox="1"/>
          <p:nvPr/>
        </p:nvSpPr>
        <p:spPr>
          <a:xfrm>
            <a:off x="5426242" y="4327555"/>
            <a:ext cx="31798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활동비 사용 안내</a:t>
            </a:r>
            <a:endParaRPr lang="ko-KR" altLang="en-US" sz="3000" dirty="0">
              <a:solidFill>
                <a:schemeClr val="tx1">
                  <a:lumMod val="65000"/>
                  <a:lumOff val="35000"/>
                </a:schemeClr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118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01346" y="435920"/>
            <a:ext cx="5410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dirty="0" smtClean="0">
                <a:solidFill>
                  <a:srgbClr val="646464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주요 일정</a:t>
            </a:r>
            <a:endParaRPr lang="ko-KR" altLang="en-US" sz="4800" dirty="0">
              <a:solidFill>
                <a:srgbClr val="646464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cxnSp>
        <p:nvCxnSpPr>
          <p:cNvPr id="3" name="직선 연결선 2"/>
          <p:cNvCxnSpPr/>
          <p:nvPr/>
        </p:nvCxnSpPr>
        <p:spPr>
          <a:xfrm>
            <a:off x="607116" y="1266917"/>
            <a:ext cx="10769338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그룹 10"/>
          <p:cNvGrpSpPr/>
          <p:nvPr/>
        </p:nvGrpSpPr>
        <p:grpSpPr>
          <a:xfrm>
            <a:off x="699281" y="559031"/>
            <a:ext cx="709901" cy="619252"/>
            <a:chOff x="4683513" y="2206270"/>
            <a:chExt cx="1034831" cy="902692"/>
          </a:xfrm>
        </p:grpSpPr>
        <p:sp>
          <p:nvSpPr>
            <p:cNvPr id="12" name="자유형 11"/>
            <p:cNvSpPr/>
            <p:nvPr/>
          </p:nvSpPr>
          <p:spPr>
            <a:xfrm rot="10800000">
              <a:off x="4683513" y="2206270"/>
              <a:ext cx="1034831" cy="902692"/>
            </a:xfrm>
            <a:custGeom>
              <a:avLst/>
              <a:gdLst>
                <a:gd name="connsiteX0" fmla="*/ 879274 w 1034831"/>
                <a:gd name="connsiteY0" fmla="*/ 902692 h 902692"/>
                <a:gd name="connsiteX1" fmla="*/ 155558 w 1034831"/>
                <a:gd name="connsiteY1" fmla="*/ 902692 h 902692"/>
                <a:gd name="connsiteX2" fmla="*/ 224155 w 1034831"/>
                <a:gd name="connsiteY2" fmla="*/ 830157 h 902692"/>
                <a:gd name="connsiteX3" fmla="*/ 290017 w 1034831"/>
                <a:gd name="connsiteY3" fmla="*/ 781640 h 902692"/>
                <a:gd name="connsiteX4" fmla="*/ 347865 w 1034831"/>
                <a:gd name="connsiteY4" fmla="*/ 752430 h 902692"/>
                <a:gd name="connsiteX5" fmla="*/ 316014 w 1034831"/>
                <a:gd name="connsiteY5" fmla="*/ 742308 h 902692"/>
                <a:gd name="connsiteX6" fmla="*/ 0 w 1034831"/>
                <a:gd name="connsiteY6" fmla="*/ 254250 h 902692"/>
                <a:gd name="connsiteX7" fmla="*/ 0 w 1034831"/>
                <a:gd name="connsiteY7" fmla="*/ 254249 h 902692"/>
                <a:gd name="connsiteX8" fmla="*/ 0 w 1034831"/>
                <a:gd name="connsiteY8" fmla="*/ 254248 h 902692"/>
                <a:gd name="connsiteX9" fmla="*/ 205182 w 1034831"/>
                <a:gd name="connsiteY9" fmla="*/ 49066 h 902692"/>
                <a:gd name="connsiteX10" fmla="*/ 285048 w 1034831"/>
                <a:gd name="connsiteY10" fmla="*/ 65190 h 902692"/>
                <a:gd name="connsiteX11" fmla="*/ 318793 w 1034831"/>
                <a:gd name="connsiteY11" fmla="*/ 87942 h 902692"/>
                <a:gd name="connsiteX12" fmla="*/ 334481 w 1034831"/>
                <a:gd name="connsiteY12" fmla="*/ 67282 h 902692"/>
                <a:gd name="connsiteX13" fmla="*/ 517415 w 1034831"/>
                <a:gd name="connsiteY13" fmla="*/ 0 h 902692"/>
                <a:gd name="connsiteX14" fmla="*/ 700349 w 1034831"/>
                <a:gd name="connsiteY14" fmla="*/ 67282 h 902692"/>
                <a:gd name="connsiteX15" fmla="*/ 716037 w 1034831"/>
                <a:gd name="connsiteY15" fmla="*/ 87942 h 902692"/>
                <a:gd name="connsiteX16" fmla="*/ 749783 w 1034831"/>
                <a:gd name="connsiteY16" fmla="*/ 65190 h 902692"/>
                <a:gd name="connsiteX17" fmla="*/ 829649 w 1034831"/>
                <a:gd name="connsiteY17" fmla="*/ 49066 h 902692"/>
                <a:gd name="connsiteX18" fmla="*/ 1034831 w 1034831"/>
                <a:gd name="connsiteY18" fmla="*/ 254248 h 902692"/>
                <a:gd name="connsiteX19" fmla="*/ 1034829 w 1034831"/>
                <a:gd name="connsiteY19" fmla="*/ 254256 h 902692"/>
                <a:gd name="connsiteX20" fmla="*/ 1024318 w 1034831"/>
                <a:gd name="connsiteY20" fmla="*/ 361000 h 902692"/>
                <a:gd name="connsiteX21" fmla="*/ 695320 w 1034831"/>
                <a:gd name="connsiteY21" fmla="*/ 751792 h 902692"/>
                <a:gd name="connsiteX22" fmla="*/ 689108 w 1034831"/>
                <a:gd name="connsiteY22" fmla="*/ 753510 h 902692"/>
                <a:gd name="connsiteX23" fmla="*/ 744817 w 1034831"/>
                <a:gd name="connsiteY23" fmla="*/ 781640 h 902692"/>
                <a:gd name="connsiteX24" fmla="*/ 810679 w 1034831"/>
                <a:gd name="connsiteY24" fmla="*/ 830157 h 902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034831" h="902692">
                  <a:moveTo>
                    <a:pt x="879274" y="902692"/>
                  </a:moveTo>
                  <a:lnTo>
                    <a:pt x="155558" y="902692"/>
                  </a:lnTo>
                  <a:lnTo>
                    <a:pt x="224155" y="830157"/>
                  </a:lnTo>
                  <a:cubicBezTo>
                    <a:pt x="245083" y="812037"/>
                    <a:pt x="267087" y="795801"/>
                    <a:pt x="290017" y="781640"/>
                  </a:cubicBezTo>
                  <a:lnTo>
                    <a:pt x="347865" y="752430"/>
                  </a:lnTo>
                  <a:lnTo>
                    <a:pt x="316014" y="742308"/>
                  </a:lnTo>
                  <a:cubicBezTo>
                    <a:pt x="130306" y="661898"/>
                    <a:pt x="0" y="473652"/>
                    <a:pt x="0" y="254250"/>
                  </a:cubicBezTo>
                  <a:lnTo>
                    <a:pt x="0" y="254249"/>
                  </a:lnTo>
                  <a:lnTo>
                    <a:pt x="0" y="254248"/>
                  </a:lnTo>
                  <a:cubicBezTo>
                    <a:pt x="0" y="140929"/>
                    <a:pt x="91863" y="49066"/>
                    <a:pt x="205182" y="49066"/>
                  </a:cubicBezTo>
                  <a:cubicBezTo>
                    <a:pt x="233511" y="49066"/>
                    <a:pt x="260500" y="54807"/>
                    <a:pt x="285048" y="65190"/>
                  </a:cubicBezTo>
                  <a:lnTo>
                    <a:pt x="318793" y="87942"/>
                  </a:lnTo>
                  <a:lnTo>
                    <a:pt x="334481" y="67282"/>
                  </a:lnTo>
                  <a:cubicBezTo>
                    <a:pt x="381298" y="25712"/>
                    <a:pt x="445975" y="0"/>
                    <a:pt x="517415" y="0"/>
                  </a:cubicBezTo>
                  <a:cubicBezTo>
                    <a:pt x="588855" y="0"/>
                    <a:pt x="653532" y="25712"/>
                    <a:pt x="700349" y="67282"/>
                  </a:cubicBezTo>
                  <a:lnTo>
                    <a:pt x="716037" y="87942"/>
                  </a:lnTo>
                  <a:lnTo>
                    <a:pt x="749783" y="65190"/>
                  </a:lnTo>
                  <a:cubicBezTo>
                    <a:pt x="774330" y="54807"/>
                    <a:pt x="801319" y="49066"/>
                    <a:pt x="829649" y="49066"/>
                  </a:cubicBezTo>
                  <a:cubicBezTo>
                    <a:pt x="942968" y="49066"/>
                    <a:pt x="1034831" y="140929"/>
                    <a:pt x="1034831" y="254248"/>
                  </a:cubicBezTo>
                  <a:lnTo>
                    <a:pt x="1034829" y="254256"/>
                  </a:lnTo>
                  <a:lnTo>
                    <a:pt x="1024318" y="361000"/>
                  </a:lnTo>
                  <a:cubicBezTo>
                    <a:pt x="988133" y="542025"/>
                    <a:pt x="861740" y="689412"/>
                    <a:pt x="695320" y="751792"/>
                  </a:cubicBezTo>
                  <a:lnTo>
                    <a:pt x="689108" y="753510"/>
                  </a:lnTo>
                  <a:lnTo>
                    <a:pt x="744817" y="781640"/>
                  </a:lnTo>
                  <a:cubicBezTo>
                    <a:pt x="767747" y="795801"/>
                    <a:pt x="789751" y="812037"/>
                    <a:pt x="810679" y="830157"/>
                  </a:cubicBezTo>
                  <a:close/>
                </a:path>
              </a:pathLst>
            </a:custGeom>
            <a:solidFill>
              <a:srgbClr val="CACF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3" name="직선 연결선 12"/>
            <p:cNvCxnSpPr/>
            <p:nvPr/>
          </p:nvCxnSpPr>
          <p:spPr>
            <a:xfrm flipH="1">
              <a:off x="5004668" y="2542478"/>
              <a:ext cx="75828" cy="309169"/>
            </a:xfrm>
            <a:prstGeom prst="line">
              <a:avLst/>
            </a:prstGeom>
            <a:ln w="28575">
              <a:solidFill>
                <a:srgbClr val="DAE3F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직선 연결선 13"/>
            <p:cNvCxnSpPr/>
            <p:nvPr/>
          </p:nvCxnSpPr>
          <p:spPr>
            <a:xfrm>
              <a:off x="5343382" y="2546939"/>
              <a:ext cx="56038" cy="304708"/>
            </a:xfrm>
            <a:prstGeom prst="line">
              <a:avLst/>
            </a:prstGeom>
            <a:ln w="28575">
              <a:solidFill>
                <a:srgbClr val="DAE3F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0136910"/>
              </p:ext>
            </p:extLst>
          </p:nvPr>
        </p:nvGraphicFramePr>
        <p:xfrm>
          <a:off x="1622926" y="1579924"/>
          <a:ext cx="8128000" cy="445008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246606">
                  <a:extLst>
                    <a:ext uri="{9D8B030D-6E8A-4147-A177-3AD203B41FA5}">
                      <a16:colId xmlns:a16="http://schemas.microsoft.com/office/drawing/2014/main" val="3801349994"/>
                    </a:ext>
                  </a:extLst>
                </a:gridCol>
                <a:gridCol w="649705">
                  <a:extLst>
                    <a:ext uri="{9D8B030D-6E8A-4147-A177-3AD203B41FA5}">
                      <a16:colId xmlns:a16="http://schemas.microsoft.com/office/drawing/2014/main" val="1503944358"/>
                    </a:ext>
                  </a:extLst>
                </a:gridCol>
                <a:gridCol w="3098131">
                  <a:extLst>
                    <a:ext uri="{9D8B030D-6E8A-4147-A177-3AD203B41FA5}">
                      <a16:colId xmlns:a16="http://schemas.microsoft.com/office/drawing/2014/main" val="3651914171"/>
                    </a:ext>
                  </a:extLst>
                </a:gridCol>
                <a:gridCol w="3133558">
                  <a:extLst>
                    <a:ext uri="{9D8B030D-6E8A-4147-A177-3AD203B41FA5}">
                      <a16:colId xmlns:a16="http://schemas.microsoft.com/office/drawing/2014/main" val="626234392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시간</a:t>
                      </a:r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일정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비고</a:t>
                      </a:r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37488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14:40~15:00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  <a:r>
                        <a:rPr lang="en-US" sz="1100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‘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사전 </a:t>
                      </a:r>
                      <a:r>
                        <a:rPr lang="ko-KR" altLang="en-US" sz="11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준비 및 방명록 서명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2435665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15:00∼15:05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3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5‘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관계자 입장 및 착석</a:t>
                      </a:r>
                      <a:r>
                        <a:rPr lang="en-US" altLang="ko-KR" sz="11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100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개회사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3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29741604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3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15:05~15:10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3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5‘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3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격려사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빅데이터 혁신공유대학 사업단 단장님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20240521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15:10~15:30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20‘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프로그램 안내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3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지원금 사용 및 활동보고서 안내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40099960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15:30~15:45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15‘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참가 기업 </a:t>
                      </a:r>
                      <a:r>
                        <a:rPr lang="ko-KR" altLang="en-US" sz="11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소개 </a:t>
                      </a:r>
                      <a:r>
                        <a:rPr lang="en-US" altLang="ko-KR" sz="11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협동조합 </a:t>
                      </a:r>
                      <a:r>
                        <a:rPr lang="ko-KR" altLang="en-US" sz="1100" kern="0" spc="-3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작은시선</a:t>
                      </a:r>
                      <a:r>
                        <a:rPr lang="en-US" altLang="ko-KR" sz="11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3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조준섭</a:t>
                      </a:r>
                      <a:r>
                        <a:rPr lang="ko-KR" altLang="en-US" sz="11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대표님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21871654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15:30~16:00</a:t>
                      </a:r>
                      <a:endParaRPr lang="en-US" sz="1100" kern="0" spc="-3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15‘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참가 기업 소개 </a:t>
                      </a:r>
                      <a:r>
                        <a:rPr lang="en-US" altLang="ko-KR" sz="11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1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㈜</a:t>
                      </a:r>
                      <a:r>
                        <a:rPr lang="ko-KR" altLang="en-US" sz="1100" kern="0" spc="-3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아이피캠프</a:t>
                      </a:r>
                      <a:r>
                        <a:rPr lang="en-US" altLang="ko-KR" sz="11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endParaRPr lang="ko-KR" altLang="en-US" sz="1100" kern="0" spc="-3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3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석욱민</a:t>
                      </a:r>
                      <a:r>
                        <a:rPr lang="ko-KR" altLang="en-US" sz="11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대표님</a:t>
                      </a:r>
                      <a:endParaRPr lang="ko-KR" altLang="en-US" sz="1100" kern="0" spc="-3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28565411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16:00~16:15</a:t>
                      </a:r>
                      <a:endParaRPr lang="en-US" sz="1100" kern="0" spc="-3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15‘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참가 기업 소개 </a:t>
                      </a:r>
                      <a:r>
                        <a:rPr lang="en-US" altLang="ko-KR" sz="11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1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타이거 인공지능</a:t>
                      </a:r>
                      <a:r>
                        <a:rPr lang="en-US" altLang="ko-KR" sz="11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endParaRPr lang="ko-KR" altLang="en-US" sz="1100" kern="0" spc="-3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오대수 대표님</a:t>
                      </a:r>
                      <a:endParaRPr lang="ko-KR" altLang="en-US" sz="1100" kern="0" spc="-3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38952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16:15~16:30</a:t>
                      </a:r>
                      <a:endParaRPr lang="en-US" sz="1100" kern="0" spc="-3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15‘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참가 기업 소개 </a:t>
                      </a:r>
                      <a:r>
                        <a:rPr lang="en-US" altLang="ko-KR" sz="11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1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주식회사 </a:t>
                      </a:r>
                      <a:r>
                        <a:rPr lang="ko-KR" altLang="en-US" sz="1100" kern="0" spc="-3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와로</a:t>
                      </a:r>
                      <a:r>
                        <a:rPr lang="en-US" altLang="ko-KR" sz="11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endParaRPr lang="ko-KR" altLang="en-US" sz="1100" kern="0" spc="-3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3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오형래</a:t>
                      </a:r>
                      <a:r>
                        <a:rPr lang="ko-KR" altLang="en-US" sz="11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대표님</a:t>
                      </a:r>
                      <a:endParaRPr lang="ko-KR" altLang="en-US" sz="1100" kern="0" spc="-3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5802536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16:30~16:45</a:t>
                      </a:r>
                      <a:endParaRPr lang="en-US" sz="1100" kern="0" spc="-3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15‘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참가 학생 소개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참여 학생 진행 </a:t>
                      </a:r>
                      <a:r>
                        <a:rPr lang="en-US" altLang="ko-KR" sz="1100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</a:t>
                      </a:r>
                      <a:r>
                        <a:rPr lang="ko-KR" altLang="en-US" sz="1100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분*</a:t>
                      </a:r>
                      <a:r>
                        <a:rPr lang="en-US" altLang="ko-KR" sz="1100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  <a:r>
                        <a:rPr lang="ko-KR" altLang="en-US" sz="1100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명 학생</a:t>
                      </a:r>
                      <a:r>
                        <a:rPr lang="en-US" altLang="ko-KR" sz="1100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28632287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16:45~17:00</a:t>
                      </a:r>
                      <a:endParaRPr lang="en-US" sz="1100" kern="0" spc="-3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15‘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3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기업 선택 및 팀 매칭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147320" marR="0" indent="-14732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3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21679574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17:00~17:10</a:t>
                      </a:r>
                      <a:endParaRPr lang="en-US" sz="1100" kern="0" spc="-3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10‘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기념촬영 및 퇴장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16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37356826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5106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38200" y="435920"/>
            <a:ext cx="5410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dirty="0" smtClean="0">
                <a:solidFill>
                  <a:srgbClr val="646464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프로그램 운영 안내</a:t>
            </a:r>
            <a:endParaRPr lang="ko-KR" altLang="en-US" sz="4800" dirty="0">
              <a:solidFill>
                <a:srgbClr val="646464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cxnSp>
        <p:nvCxnSpPr>
          <p:cNvPr id="3" name="직선 연결선 2"/>
          <p:cNvCxnSpPr/>
          <p:nvPr/>
        </p:nvCxnSpPr>
        <p:spPr>
          <a:xfrm>
            <a:off x="607116" y="1266917"/>
            <a:ext cx="10769338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그룹 7"/>
          <p:cNvGrpSpPr/>
          <p:nvPr/>
        </p:nvGrpSpPr>
        <p:grpSpPr>
          <a:xfrm>
            <a:off x="614921" y="559030"/>
            <a:ext cx="829781" cy="594288"/>
            <a:chOff x="4662479" y="3662300"/>
            <a:chExt cx="1238717" cy="828965"/>
          </a:xfrm>
        </p:grpSpPr>
        <p:grpSp>
          <p:nvGrpSpPr>
            <p:cNvPr id="9" name="그룹 8"/>
            <p:cNvGrpSpPr/>
            <p:nvPr/>
          </p:nvGrpSpPr>
          <p:grpSpPr>
            <a:xfrm>
              <a:off x="5006793" y="3662300"/>
              <a:ext cx="513396" cy="392196"/>
              <a:chOff x="6169956" y="3017596"/>
              <a:chExt cx="379780" cy="325977"/>
            </a:xfrm>
          </p:grpSpPr>
          <p:grpSp>
            <p:nvGrpSpPr>
              <p:cNvPr id="15" name="그룹 14"/>
              <p:cNvGrpSpPr/>
              <p:nvPr/>
            </p:nvGrpSpPr>
            <p:grpSpPr>
              <a:xfrm>
                <a:off x="6169956" y="3017596"/>
                <a:ext cx="379780" cy="289136"/>
                <a:chOff x="6169956" y="2999896"/>
                <a:chExt cx="379780" cy="289136"/>
              </a:xfrm>
            </p:grpSpPr>
            <p:sp>
              <p:nvSpPr>
                <p:cNvPr id="20" name="타원 19"/>
                <p:cNvSpPr/>
                <p:nvPr/>
              </p:nvSpPr>
              <p:spPr>
                <a:xfrm>
                  <a:off x="6169956" y="2999896"/>
                  <a:ext cx="144452" cy="252179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1" name="타원 20"/>
                <p:cNvSpPr/>
                <p:nvPr/>
              </p:nvSpPr>
              <p:spPr>
                <a:xfrm>
                  <a:off x="6284707" y="3036852"/>
                  <a:ext cx="157917" cy="215455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2" name="타원 21"/>
                <p:cNvSpPr/>
                <p:nvPr/>
              </p:nvSpPr>
              <p:spPr>
                <a:xfrm>
                  <a:off x="6391819" y="3073577"/>
                  <a:ext cx="157917" cy="215455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16" name="그룹 15"/>
              <p:cNvGrpSpPr/>
              <p:nvPr/>
            </p:nvGrpSpPr>
            <p:grpSpPr>
              <a:xfrm>
                <a:off x="6169956" y="3054437"/>
                <a:ext cx="379780" cy="289136"/>
                <a:chOff x="6169956" y="2999896"/>
                <a:chExt cx="379780" cy="289136"/>
              </a:xfrm>
              <a:solidFill>
                <a:srgbClr val="F69B40"/>
              </a:solidFill>
            </p:grpSpPr>
            <p:sp>
              <p:nvSpPr>
                <p:cNvPr id="17" name="타원 16"/>
                <p:cNvSpPr/>
                <p:nvPr/>
              </p:nvSpPr>
              <p:spPr>
                <a:xfrm>
                  <a:off x="6169956" y="2999896"/>
                  <a:ext cx="144452" cy="252179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8" name="타원 17"/>
                <p:cNvSpPr/>
                <p:nvPr/>
              </p:nvSpPr>
              <p:spPr>
                <a:xfrm>
                  <a:off x="6284707" y="3036852"/>
                  <a:ext cx="157917" cy="21545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9" name="타원 18"/>
                <p:cNvSpPr/>
                <p:nvPr/>
              </p:nvSpPr>
              <p:spPr>
                <a:xfrm>
                  <a:off x="6391819" y="3073577"/>
                  <a:ext cx="157917" cy="21545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  <p:sp>
          <p:nvSpPr>
            <p:cNvPr id="10" name="자유형 9"/>
            <p:cNvSpPr/>
            <p:nvPr/>
          </p:nvSpPr>
          <p:spPr>
            <a:xfrm rot="21397294">
              <a:off x="4669400" y="3830092"/>
              <a:ext cx="1028636" cy="619338"/>
            </a:xfrm>
            <a:custGeom>
              <a:avLst/>
              <a:gdLst>
                <a:gd name="connsiteX0" fmla="*/ 1246232 w 1277760"/>
                <a:gd name="connsiteY0" fmla="*/ 577930 h 690226"/>
                <a:gd name="connsiteX1" fmla="*/ 1263616 w 1277760"/>
                <a:gd name="connsiteY1" fmla="*/ 522301 h 690226"/>
                <a:gd name="connsiteX2" fmla="*/ 1270570 w 1277760"/>
                <a:gd name="connsiteY2" fmla="*/ 344984 h 690226"/>
                <a:gd name="connsiteX3" fmla="*/ 1155835 w 1277760"/>
                <a:gd name="connsiteY3" fmla="*/ 171144 h 690226"/>
                <a:gd name="connsiteX4" fmla="*/ 874214 w 1277760"/>
                <a:gd name="connsiteY4" fmla="*/ 11211 h 690226"/>
                <a:gd name="connsiteX5" fmla="*/ 387461 w 1277760"/>
                <a:gd name="connsiteY5" fmla="*/ 39025 h 690226"/>
                <a:gd name="connsiteX6" fmla="*/ 67595 w 1277760"/>
                <a:gd name="connsiteY6" fmla="*/ 244157 h 690226"/>
                <a:gd name="connsiteX7" fmla="*/ 8489 w 1277760"/>
                <a:gd name="connsiteY7" fmla="*/ 400613 h 690226"/>
                <a:gd name="connsiteX8" fmla="*/ 192760 w 1277760"/>
                <a:gd name="connsiteY8" fmla="*/ 588361 h 690226"/>
                <a:gd name="connsiteX9" fmla="*/ 509149 w 1277760"/>
                <a:gd name="connsiteY9" fmla="*/ 682235 h 690226"/>
                <a:gd name="connsiteX10" fmla="*/ 1079346 w 1277760"/>
                <a:gd name="connsiteY10" fmla="*/ 675281 h 690226"/>
                <a:gd name="connsiteX11" fmla="*/ 1246232 w 1277760"/>
                <a:gd name="connsiteY11" fmla="*/ 577930 h 690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77760" h="690226">
                  <a:moveTo>
                    <a:pt x="1246232" y="577930"/>
                  </a:moveTo>
                  <a:cubicBezTo>
                    <a:pt x="1276944" y="552433"/>
                    <a:pt x="1259560" y="561125"/>
                    <a:pt x="1263616" y="522301"/>
                  </a:cubicBezTo>
                  <a:cubicBezTo>
                    <a:pt x="1267672" y="483477"/>
                    <a:pt x="1288534" y="403510"/>
                    <a:pt x="1270570" y="344984"/>
                  </a:cubicBezTo>
                  <a:cubicBezTo>
                    <a:pt x="1252607" y="286458"/>
                    <a:pt x="1221894" y="226773"/>
                    <a:pt x="1155835" y="171144"/>
                  </a:cubicBezTo>
                  <a:cubicBezTo>
                    <a:pt x="1089776" y="115515"/>
                    <a:pt x="1002276" y="33231"/>
                    <a:pt x="874214" y="11211"/>
                  </a:cubicBezTo>
                  <a:cubicBezTo>
                    <a:pt x="746152" y="-10809"/>
                    <a:pt x="521897" y="201"/>
                    <a:pt x="387461" y="39025"/>
                  </a:cubicBezTo>
                  <a:cubicBezTo>
                    <a:pt x="253024" y="77849"/>
                    <a:pt x="130757" y="183892"/>
                    <a:pt x="67595" y="244157"/>
                  </a:cubicBezTo>
                  <a:cubicBezTo>
                    <a:pt x="4433" y="304422"/>
                    <a:pt x="-12372" y="343246"/>
                    <a:pt x="8489" y="400613"/>
                  </a:cubicBezTo>
                  <a:cubicBezTo>
                    <a:pt x="29350" y="457980"/>
                    <a:pt x="109317" y="541424"/>
                    <a:pt x="192760" y="588361"/>
                  </a:cubicBezTo>
                  <a:cubicBezTo>
                    <a:pt x="276203" y="635298"/>
                    <a:pt x="361385" y="667748"/>
                    <a:pt x="509149" y="682235"/>
                  </a:cubicBezTo>
                  <a:cubicBezTo>
                    <a:pt x="656913" y="696722"/>
                    <a:pt x="958237" y="689768"/>
                    <a:pt x="1079346" y="675281"/>
                  </a:cubicBezTo>
                  <a:cubicBezTo>
                    <a:pt x="1200455" y="660794"/>
                    <a:pt x="1215520" y="603427"/>
                    <a:pt x="1246232" y="5779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자유형 10"/>
            <p:cNvSpPr/>
            <p:nvPr/>
          </p:nvSpPr>
          <p:spPr>
            <a:xfrm rot="21397294">
              <a:off x="4662479" y="3815227"/>
              <a:ext cx="1045514" cy="633719"/>
            </a:xfrm>
            <a:custGeom>
              <a:avLst/>
              <a:gdLst>
                <a:gd name="connsiteX0" fmla="*/ 911030 w 1028636"/>
                <a:gd name="connsiteY0" fmla="*/ 135307 h 619260"/>
                <a:gd name="connsiteX1" fmla="*/ 930482 w 1028636"/>
                <a:gd name="connsiteY1" fmla="*/ 153567 h 619260"/>
                <a:gd name="connsiteX2" fmla="*/ 1022848 w 1028636"/>
                <a:gd name="connsiteY2" fmla="*/ 309553 h 619260"/>
                <a:gd name="connsiteX3" fmla="*/ 1017250 w 1028636"/>
                <a:gd name="connsiteY3" fmla="*/ 468659 h 619260"/>
                <a:gd name="connsiteX4" fmla="*/ 1003255 w 1028636"/>
                <a:gd name="connsiteY4" fmla="*/ 518575 h 619260"/>
                <a:gd name="connsiteX5" fmla="*/ 868907 w 1028636"/>
                <a:gd name="connsiteY5" fmla="*/ 605928 h 619260"/>
                <a:gd name="connsiteX6" fmla="*/ 852720 w 1028636"/>
                <a:gd name="connsiteY6" fmla="*/ 607688 h 619260"/>
                <a:gd name="connsiteX7" fmla="*/ 884252 w 1028636"/>
                <a:gd name="connsiteY7" fmla="*/ 556881 h 619260"/>
                <a:gd name="connsiteX8" fmla="*/ 940260 w 1028636"/>
                <a:gd name="connsiteY8" fmla="*/ 314335 h 619260"/>
                <a:gd name="connsiteX9" fmla="*/ 915083 w 1028636"/>
                <a:gd name="connsiteY9" fmla="*/ 145342 h 619260"/>
                <a:gd name="connsiteX10" fmla="*/ 244393 w 1028636"/>
                <a:gd name="connsiteY10" fmla="*/ 65762 h 619260"/>
                <a:gd name="connsiteX11" fmla="*/ 246120 w 1028636"/>
                <a:gd name="connsiteY11" fmla="*/ 77091 h 619260"/>
                <a:gd name="connsiteX12" fmla="*/ 245173 w 1028636"/>
                <a:gd name="connsiteY12" fmla="*/ 524138 h 619260"/>
                <a:gd name="connsiteX13" fmla="*/ 237933 w 1028636"/>
                <a:gd name="connsiteY13" fmla="*/ 570309 h 619260"/>
                <a:gd name="connsiteX14" fmla="*/ 206586 w 1028636"/>
                <a:gd name="connsiteY14" fmla="*/ 557036 h 619260"/>
                <a:gd name="connsiteX15" fmla="*/ 155178 w 1028636"/>
                <a:gd name="connsiteY15" fmla="*/ 527935 h 619260"/>
                <a:gd name="connsiteX16" fmla="*/ 6834 w 1028636"/>
                <a:gd name="connsiteY16" fmla="*/ 359469 h 619260"/>
                <a:gd name="connsiteX17" fmla="*/ 54416 w 1028636"/>
                <a:gd name="connsiteY17" fmla="*/ 219082 h 619260"/>
                <a:gd name="connsiteX18" fmla="*/ 233176 w 1028636"/>
                <a:gd name="connsiteY18" fmla="*/ 70869 h 619260"/>
                <a:gd name="connsiteX19" fmla="*/ 614268 w 1028636"/>
                <a:gd name="connsiteY19" fmla="*/ 725 h 619260"/>
                <a:gd name="connsiteX20" fmla="*/ 662442 w 1028636"/>
                <a:gd name="connsiteY20" fmla="*/ 5749 h 619260"/>
                <a:gd name="connsiteX21" fmla="*/ 684818 w 1028636"/>
                <a:gd name="connsiteY21" fmla="*/ 90257 h 619260"/>
                <a:gd name="connsiteX22" fmla="*/ 683871 w 1028636"/>
                <a:gd name="connsiteY22" fmla="*/ 537329 h 619260"/>
                <a:gd name="connsiteX23" fmla="*/ 662077 w 1028636"/>
                <a:gd name="connsiteY23" fmla="*/ 618251 h 619260"/>
                <a:gd name="connsiteX24" fmla="*/ 565460 w 1028636"/>
                <a:gd name="connsiteY24" fmla="*/ 619260 h 619260"/>
                <a:gd name="connsiteX25" fmla="*/ 459759 w 1028636"/>
                <a:gd name="connsiteY25" fmla="*/ 616165 h 619260"/>
                <a:gd name="connsiteX26" fmla="*/ 428681 w 1028636"/>
                <a:gd name="connsiteY26" fmla="*/ 613674 h 619260"/>
                <a:gd name="connsiteX27" fmla="*/ 465825 w 1028636"/>
                <a:gd name="connsiteY27" fmla="*/ 549004 h 619260"/>
                <a:gd name="connsiteX28" fmla="*/ 518810 w 1028636"/>
                <a:gd name="connsiteY28" fmla="*/ 301193 h 619260"/>
                <a:gd name="connsiteX29" fmla="*/ 466876 w 1028636"/>
                <a:gd name="connsiteY29" fmla="*/ 53159 h 619260"/>
                <a:gd name="connsiteX30" fmla="*/ 442045 w 1028636"/>
                <a:gd name="connsiteY30" fmla="*/ 9499 h 619260"/>
                <a:gd name="connsiteX31" fmla="*/ 509768 w 1028636"/>
                <a:gd name="connsiteY31" fmla="*/ 2065 h 619260"/>
                <a:gd name="connsiteX32" fmla="*/ 614268 w 1028636"/>
                <a:gd name="connsiteY32" fmla="*/ 725 h 619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028636" h="619260">
                  <a:moveTo>
                    <a:pt x="911030" y="135307"/>
                  </a:moveTo>
                  <a:lnTo>
                    <a:pt x="930482" y="153567"/>
                  </a:lnTo>
                  <a:cubicBezTo>
                    <a:pt x="983662" y="203483"/>
                    <a:pt x="1008387" y="257038"/>
                    <a:pt x="1022848" y="309553"/>
                  </a:cubicBezTo>
                  <a:cubicBezTo>
                    <a:pt x="1037309" y="362069"/>
                    <a:pt x="1020515" y="433823"/>
                    <a:pt x="1017250" y="468659"/>
                  </a:cubicBezTo>
                  <a:cubicBezTo>
                    <a:pt x="1013985" y="503496"/>
                    <a:pt x="1027979" y="495697"/>
                    <a:pt x="1003255" y="518575"/>
                  </a:cubicBezTo>
                  <a:cubicBezTo>
                    <a:pt x="978531" y="541453"/>
                    <a:pt x="966403" y="592929"/>
                    <a:pt x="868907" y="605928"/>
                  </a:cubicBezTo>
                  <a:lnTo>
                    <a:pt x="852720" y="607688"/>
                  </a:lnTo>
                  <a:lnTo>
                    <a:pt x="884252" y="556881"/>
                  </a:lnTo>
                  <a:cubicBezTo>
                    <a:pt x="919435" y="487686"/>
                    <a:pt x="940069" y="404223"/>
                    <a:pt x="940260" y="314335"/>
                  </a:cubicBezTo>
                  <a:cubicBezTo>
                    <a:pt x="940386" y="254410"/>
                    <a:pt x="931415" y="197302"/>
                    <a:pt x="915083" y="145342"/>
                  </a:cubicBezTo>
                  <a:close/>
                  <a:moveTo>
                    <a:pt x="244393" y="65762"/>
                  </a:moveTo>
                  <a:lnTo>
                    <a:pt x="246120" y="77091"/>
                  </a:lnTo>
                  <a:cubicBezTo>
                    <a:pt x="260920" y="225334"/>
                    <a:pt x="260601" y="375959"/>
                    <a:pt x="245173" y="524138"/>
                  </a:cubicBezTo>
                  <a:lnTo>
                    <a:pt x="237933" y="570309"/>
                  </a:lnTo>
                  <a:lnTo>
                    <a:pt x="206586" y="557036"/>
                  </a:lnTo>
                  <a:cubicBezTo>
                    <a:pt x="188852" y="548181"/>
                    <a:pt x="171972" y="538464"/>
                    <a:pt x="155178" y="527935"/>
                  </a:cubicBezTo>
                  <a:cubicBezTo>
                    <a:pt x="88004" y="485818"/>
                    <a:pt x="23628" y="410944"/>
                    <a:pt x="6834" y="359469"/>
                  </a:cubicBezTo>
                  <a:cubicBezTo>
                    <a:pt x="-9960" y="307994"/>
                    <a:pt x="3569" y="273157"/>
                    <a:pt x="54416" y="219082"/>
                  </a:cubicBezTo>
                  <a:cubicBezTo>
                    <a:pt x="92551" y="178525"/>
                    <a:pt x="157451" y="114862"/>
                    <a:pt x="233176" y="70869"/>
                  </a:cubicBezTo>
                  <a:close/>
                  <a:moveTo>
                    <a:pt x="614268" y="725"/>
                  </a:moveTo>
                  <a:lnTo>
                    <a:pt x="662442" y="5749"/>
                  </a:lnTo>
                  <a:lnTo>
                    <a:pt x="684818" y="90257"/>
                  </a:lnTo>
                  <a:cubicBezTo>
                    <a:pt x="715183" y="236445"/>
                    <a:pt x="714855" y="391271"/>
                    <a:pt x="683871" y="537329"/>
                  </a:cubicBezTo>
                  <a:lnTo>
                    <a:pt x="662077" y="618251"/>
                  </a:lnTo>
                  <a:lnTo>
                    <a:pt x="565460" y="619260"/>
                  </a:lnTo>
                  <a:cubicBezTo>
                    <a:pt x="527794" y="618987"/>
                    <a:pt x="491622" y="617999"/>
                    <a:pt x="459759" y="616165"/>
                  </a:cubicBezTo>
                  <a:lnTo>
                    <a:pt x="428681" y="613674"/>
                  </a:lnTo>
                  <a:lnTo>
                    <a:pt x="465825" y="549004"/>
                  </a:lnTo>
                  <a:cubicBezTo>
                    <a:pt x="499096" y="478304"/>
                    <a:pt x="518616" y="393029"/>
                    <a:pt x="518810" y="301193"/>
                  </a:cubicBezTo>
                  <a:cubicBezTo>
                    <a:pt x="519005" y="209357"/>
                    <a:pt x="499846" y="124000"/>
                    <a:pt x="466876" y="53159"/>
                  </a:cubicBezTo>
                  <a:lnTo>
                    <a:pt x="442045" y="9499"/>
                  </a:lnTo>
                  <a:lnTo>
                    <a:pt x="509768" y="2065"/>
                  </a:lnTo>
                  <a:cubicBezTo>
                    <a:pt x="545542" y="-112"/>
                    <a:pt x="581155" y="-583"/>
                    <a:pt x="614268" y="725"/>
                  </a:cubicBezTo>
                  <a:close/>
                </a:path>
              </a:pathLst>
            </a:custGeom>
            <a:solidFill>
              <a:srgbClr val="F69B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자유형 11"/>
            <p:cNvSpPr/>
            <p:nvPr/>
          </p:nvSpPr>
          <p:spPr>
            <a:xfrm>
              <a:off x="5235491" y="4004379"/>
              <a:ext cx="258335" cy="227596"/>
            </a:xfrm>
            <a:custGeom>
              <a:avLst/>
              <a:gdLst>
                <a:gd name="connsiteX0" fmla="*/ 105584 w 351292"/>
                <a:gd name="connsiteY0" fmla="*/ 0 h 340252"/>
                <a:gd name="connsiteX1" fmla="*/ 351292 w 351292"/>
                <a:gd name="connsiteY1" fmla="*/ 170126 h 340252"/>
                <a:gd name="connsiteX2" fmla="*/ 105584 w 351292"/>
                <a:gd name="connsiteY2" fmla="*/ 340252 h 340252"/>
                <a:gd name="connsiteX3" fmla="*/ 9944 w 351292"/>
                <a:gd name="connsiteY3" fmla="*/ 326883 h 340252"/>
                <a:gd name="connsiteX4" fmla="*/ 5861 w 351292"/>
                <a:gd name="connsiteY4" fmla="*/ 324977 h 340252"/>
                <a:gd name="connsiteX5" fmla="*/ 39523 w 351292"/>
                <a:gd name="connsiteY5" fmla="*/ 275050 h 340252"/>
                <a:gd name="connsiteX6" fmla="*/ 59552 w 351292"/>
                <a:gd name="connsiteY6" fmla="*/ 175841 h 340252"/>
                <a:gd name="connsiteX7" fmla="*/ 39523 w 351292"/>
                <a:gd name="connsiteY7" fmla="*/ 76633 h 340252"/>
                <a:gd name="connsiteX8" fmla="*/ 0 w 351292"/>
                <a:gd name="connsiteY8" fmla="*/ 18011 h 340252"/>
                <a:gd name="connsiteX9" fmla="*/ 9944 w 351292"/>
                <a:gd name="connsiteY9" fmla="*/ 13369 h 340252"/>
                <a:gd name="connsiteX10" fmla="*/ 105584 w 351292"/>
                <a:gd name="connsiteY10" fmla="*/ 0 h 340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51292" h="340252">
                  <a:moveTo>
                    <a:pt x="105584" y="0"/>
                  </a:moveTo>
                  <a:cubicBezTo>
                    <a:pt x="241285" y="0"/>
                    <a:pt x="351292" y="76168"/>
                    <a:pt x="351292" y="170126"/>
                  </a:cubicBezTo>
                  <a:cubicBezTo>
                    <a:pt x="351292" y="264084"/>
                    <a:pt x="241285" y="340252"/>
                    <a:pt x="105584" y="340252"/>
                  </a:cubicBezTo>
                  <a:cubicBezTo>
                    <a:pt x="71659" y="340252"/>
                    <a:pt x="39340" y="335492"/>
                    <a:pt x="9944" y="326883"/>
                  </a:cubicBezTo>
                  <a:lnTo>
                    <a:pt x="5861" y="324977"/>
                  </a:lnTo>
                  <a:lnTo>
                    <a:pt x="39523" y="275050"/>
                  </a:lnTo>
                  <a:cubicBezTo>
                    <a:pt x="52420" y="244557"/>
                    <a:pt x="59552" y="211032"/>
                    <a:pt x="59552" y="175841"/>
                  </a:cubicBezTo>
                  <a:cubicBezTo>
                    <a:pt x="59552" y="140650"/>
                    <a:pt x="52420" y="107125"/>
                    <a:pt x="39523" y="76633"/>
                  </a:cubicBezTo>
                  <a:lnTo>
                    <a:pt x="0" y="18011"/>
                  </a:lnTo>
                  <a:lnTo>
                    <a:pt x="9944" y="13369"/>
                  </a:lnTo>
                  <a:cubicBezTo>
                    <a:pt x="39340" y="4761"/>
                    <a:pt x="71659" y="0"/>
                    <a:pt x="105584" y="0"/>
                  </a:cubicBezTo>
                  <a:close/>
                </a:path>
              </a:pathLst>
            </a:custGeom>
            <a:solidFill>
              <a:srgbClr val="F69B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타원 12"/>
            <p:cNvSpPr/>
            <p:nvPr/>
          </p:nvSpPr>
          <p:spPr>
            <a:xfrm>
              <a:off x="4795842" y="4068997"/>
              <a:ext cx="111858" cy="111858"/>
            </a:xfrm>
            <a:prstGeom prst="ellips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자유형 13"/>
            <p:cNvSpPr/>
            <p:nvPr/>
          </p:nvSpPr>
          <p:spPr>
            <a:xfrm rot="275145">
              <a:off x="5659765" y="3853413"/>
              <a:ext cx="241431" cy="637852"/>
            </a:xfrm>
            <a:custGeom>
              <a:avLst/>
              <a:gdLst>
                <a:gd name="connsiteX0" fmla="*/ 390298 w 390298"/>
                <a:gd name="connsiteY0" fmla="*/ 0 h 697309"/>
                <a:gd name="connsiteX1" fmla="*/ 390298 w 390298"/>
                <a:gd name="connsiteY1" fmla="*/ 697309 h 697309"/>
                <a:gd name="connsiteX2" fmla="*/ 348142 w 390298"/>
                <a:gd name="connsiteY2" fmla="*/ 693874 h 697309"/>
                <a:gd name="connsiteX3" fmla="*/ 0 w 390298"/>
                <a:gd name="connsiteY3" fmla="*/ 348654 h 697309"/>
                <a:gd name="connsiteX4" fmla="*/ 348142 w 390298"/>
                <a:gd name="connsiteY4" fmla="*/ 3434 h 697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0298" h="697309">
                  <a:moveTo>
                    <a:pt x="390298" y="0"/>
                  </a:moveTo>
                  <a:lnTo>
                    <a:pt x="390298" y="697309"/>
                  </a:lnTo>
                  <a:lnTo>
                    <a:pt x="348142" y="693874"/>
                  </a:lnTo>
                  <a:cubicBezTo>
                    <a:pt x="149458" y="661016"/>
                    <a:pt x="0" y="518942"/>
                    <a:pt x="0" y="348654"/>
                  </a:cubicBezTo>
                  <a:cubicBezTo>
                    <a:pt x="0" y="178367"/>
                    <a:pt x="149458" y="36292"/>
                    <a:pt x="348142" y="3434"/>
                  </a:cubicBezTo>
                  <a:close/>
                </a:path>
              </a:pathLst>
            </a:custGeom>
            <a:solidFill>
              <a:srgbClr val="F69B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741722" y="1514751"/>
            <a:ext cx="1063473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4800" dirty="0" smtClean="0">
              <a:solidFill>
                <a:srgbClr val="646464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  <a:p>
            <a:endParaRPr lang="en-US" altLang="ko-KR" sz="4800" dirty="0">
              <a:solidFill>
                <a:srgbClr val="646464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  <a:p>
            <a:endParaRPr lang="en-US" altLang="ko-KR" sz="4800" dirty="0" smtClean="0">
              <a:solidFill>
                <a:srgbClr val="646464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  <a:p>
            <a:endParaRPr lang="ko-KR" altLang="en-US" sz="4800" dirty="0">
              <a:solidFill>
                <a:srgbClr val="646464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42886"/>
              </p:ext>
            </p:extLst>
          </p:nvPr>
        </p:nvGraphicFramePr>
        <p:xfrm>
          <a:off x="949479" y="1603409"/>
          <a:ext cx="10497453" cy="3895023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2065766">
                  <a:extLst>
                    <a:ext uri="{9D8B030D-6E8A-4147-A177-3AD203B41FA5}">
                      <a16:colId xmlns:a16="http://schemas.microsoft.com/office/drawing/2014/main" val="774101124"/>
                    </a:ext>
                  </a:extLst>
                </a:gridCol>
                <a:gridCol w="3866462">
                  <a:extLst>
                    <a:ext uri="{9D8B030D-6E8A-4147-A177-3AD203B41FA5}">
                      <a16:colId xmlns:a16="http://schemas.microsoft.com/office/drawing/2014/main" val="3995748082"/>
                    </a:ext>
                  </a:extLst>
                </a:gridCol>
                <a:gridCol w="4565225">
                  <a:extLst>
                    <a:ext uri="{9D8B030D-6E8A-4147-A177-3AD203B41FA5}">
                      <a16:colId xmlns:a16="http://schemas.microsoft.com/office/drawing/2014/main" val="7017694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한컴산뜻돋움" panose="02000000000000000000" pitchFamily="2" charset="-127"/>
                        <a:ea typeface="한컴산뜻돋움" panose="020000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팀별</a:t>
                      </a:r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 제출</a:t>
                      </a:r>
                      <a:endParaRPr lang="ko-KR" altLang="en-US" dirty="0">
                        <a:latin typeface="한컴산뜻돋움" panose="02000000000000000000" pitchFamily="2" charset="-127"/>
                        <a:ea typeface="한컴산뜻돋움" panose="020000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개인별 제출</a:t>
                      </a:r>
                      <a:endParaRPr lang="ko-KR" altLang="en-US" dirty="0">
                        <a:latin typeface="한컴산뜻돋움" panose="02000000000000000000" pitchFamily="2" charset="-127"/>
                        <a:ea typeface="한컴산뜻돋움" panose="02000000000000000000" pitchFamily="2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332085"/>
                  </a:ext>
                </a:extLst>
              </a:tr>
              <a:tr h="370840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서식 종류</a:t>
                      </a:r>
                      <a:endParaRPr lang="ko-KR" altLang="en-US" dirty="0">
                        <a:latin typeface="한컴산뜻돋움" panose="02000000000000000000" pitchFamily="2" charset="-127"/>
                        <a:ea typeface="한컴산뜻돋움" panose="020000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① 활동 계획서</a:t>
                      </a:r>
                      <a:endParaRPr lang="ko-KR" altLang="en-US" dirty="0">
                        <a:latin typeface="한컴산뜻돋움" panose="02000000000000000000" pitchFamily="2" charset="-127"/>
                        <a:ea typeface="한컴산뜻돋움" panose="020000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① </a:t>
                      </a:r>
                      <a:r>
                        <a:rPr lang="ko-KR" altLang="en-US" dirty="0" err="1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주별보고서</a:t>
                      </a:r>
                      <a:endParaRPr lang="ko-KR" altLang="en-US" dirty="0">
                        <a:latin typeface="한컴산뜻돋움" panose="02000000000000000000" pitchFamily="2" charset="-127"/>
                        <a:ea typeface="한컴산뜻돋움" panose="02000000000000000000" pitchFamily="2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4851549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한컴산뜻돋움" panose="02000000000000000000" pitchFamily="2" charset="-127"/>
                        <a:ea typeface="한컴산뜻돋움" panose="020000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② 중간보고서</a:t>
                      </a:r>
                      <a:endParaRPr lang="ko-KR" altLang="en-US" dirty="0">
                        <a:latin typeface="한컴산뜻돋움" panose="02000000000000000000" pitchFamily="2" charset="-127"/>
                        <a:ea typeface="한컴산뜻돋움" panose="020000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② 출석부</a:t>
                      </a:r>
                      <a:endParaRPr lang="ko-KR" altLang="en-US" dirty="0">
                        <a:latin typeface="한컴산뜻돋움" panose="02000000000000000000" pitchFamily="2" charset="-127"/>
                        <a:ea typeface="한컴산뜻돋움" panose="02000000000000000000" pitchFamily="2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9532109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한컴산뜻돋움" panose="02000000000000000000" pitchFamily="2" charset="-127"/>
                        <a:ea typeface="한컴산뜻돋움" panose="020000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③ 최종결과보고서</a:t>
                      </a:r>
                      <a:endParaRPr lang="ko-KR" altLang="en-US" dirty="0">
                        <a:latin typeface="한컴산뜻돋움" panose="02000000000000000000" pitchFamily="2" charset="-127"/>
                        <a:ea typeface="한컴산뜻돋움" panose="020000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③ 개인정보 </a:t>
                      </a:r>
                      <a:r>
                        <a:rPr lang="ko-KR" altLang="en-US" dirty="0" err="1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수집ㆍ이용에</a:t>
                      </a:r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 관한 동의서</a:t>
                      </a:r>
                      <a:endParaRPr lang="ko-KR" altLang="en-US" dirty="0">
                        <a:latin typeface="한컴산뜻돋움" panose="02000000000000000000" pitchFamily="2" charset="-127"/>
                        <a:ea typeface="한컴산뜻돋움" panose="02000000000000000000" pitchFamily="2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38471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한컴산뜻돋움" panose="02000000000000000000" pitchFamily="2" charset="-127"/>
                        <a:ea typeface="한컴산뜻돋움" panose="020000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한컴산뜻돋움" panose="02000000000000000000" pitchFamily="2" charset="-127"/>
                        <a:ea typeface="한컴산뜻돋움" panose="020000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④ 서약서</a:t>
                      </a:r>
                      <a:endParaRPr lang="ko-KR" altLang="en-US" dirty="0">
                        <a:latin typeface="한컴산뜻돋움" panose="02000000000000000000" pitchFamily="2" charset="-127"/>
                        <a:ea typeface="한컴산뜻돋움" panose="02000000000000000000" pitchFamily="2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96191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제출처</a:t>
                      </a:r>
                      <a:endParaRPr lang="ko-KR" altLang="en-US" dirty="0">
                        <a:latin typeface="한컴산뜻돋움" panose="02000000000000000000" pitchFamily="2" charset="-127"/>
                        <a:ea typeface="한컴산뜻돋움" panose="02000000000000000000" pitchFamily="2" charset="-127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hlinkClick r:id="rId2"/>
                        </a:rPr>
                        <a:t>sjan@gnu.ac.kr</a:t>
                      </a:r>
                      <a:r>
                        <a:rPr lang="en-US" altLang="ko-KR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 </a:t>
                      </a:r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☎</a:t>
                      </a:r>
                      <a:r>
                        <a:rPr lang="en-US" altLang="ko-KR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772-2775(</a:t>
                      </a:r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빅데이터</a:t>
                      </a:r>
                      <a:r>
                        <a:rPr lang="en-US" altLang="ko-KR" baseline="0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 </a:t>
                      </a:r>
                      <a:r>
                        <a:rPr lang="ko-KR" altLang="en-US" baseline="0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혁신공유대학 </a:t>
                      </a:r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사업단</a:t>
                      </a:r>
                      <a:r>
                        <a:rPr lang="en-US" altLang="ko-KR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한컴산뜻돋움" panose="02000000000000000000" pitchFamily="2" charset="-127"/>
                        <a:ea typeface="한컴산뜻돋움" panose="02000000000000000000" pitchFamily="2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3622623"/>
                  </a:ext>
                </a:extLst>
              </a:tr>
              <a:tr h="166998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비고</a:t>
                      </a:r>
                      <a:endParaRPr lang="ko-KR" altLang="en-US" dirty="0">
                        <a:latin typeface="한컴산뜻돋움" panose="02000000000000000000" pitchFamily="2" charset="-127"/>
                        <a:ea typeface="한컴산뜻돋움" panose="02000000000000000000" pitchFamily="2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○ 서식은 빅데이터사업단 홈페이지</a:t>
                      </a:r>
                      <a:r>
                        <a:rPr lang="en-US" altLang="ko-KR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(</a:t>
                      </a:r>
                      <a:r>
                        <a:rPr lang="en-US" altLang="ko-KR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hlinkClick r:id="rId3"/>
                        </a:rPr>
                        <a:t>http://smartbigdata.gnu.ac.kr/</a:t>
                      </a:r>
                      <a:r>
                        <a:rPr lang="en-US" altLang="ko-KR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)</a:t>
                      </a:r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에서 다운 가능</a:t>
                      </a:r>
                      <a:endParaRPr lang="en-US" altLang="ko-KR" dirty="0" smtClean="0">
                        <a:latin typeface="한컴산뜻돋움" panose="02000000000000000000" pitchFamily="2" charset="-127"/>
                        <a:ea typeface="한컴산뜻돋움" panose="02000000000000000000" pitchFamily="2" charset="-127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○ 주별보고서는 매주 일요일 </a:t>
                      </a:r>
                      <a:r>
                        <a:rPr lang="en-US" altLang="ko-KR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17</a:t>
                      </a:r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시까지 개인별로 메일로 제출</a:t>
                      </a:r>
                      <a:endParaRPr lang="en-US" altLang="ko-KR" dirty="0" smtClean="0">
                        <a:latin typeface="한컴산뜻돋움" panose="02000000000000000000" pitchFamily="2" charset="-127"/>
                        <a:ea typeface="한컴산뜻돋움" panose="02000000000000000000" pitchFamily="2" charset="-127"/>
                      </a:endParaRPr>
                    </a:p>
                    <a:p>
                      <a:pPr algn="l" latinLnBrk="1"/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○ 중간보고서는 </a:t>
                      </a:r>
                      <a:r>
                        <a:rPr lang="en-US" altLang="ko-KR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7</a:t>
                      </a:r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월 </a:t>
                      </a:r>
                      <a:r>
                        <a:rPr lang="en-US" altLang="ko-KR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15</a:t>
                      </a:r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일</a:t>
                      </a:r>
                      <a:r>
                        <a:rPr lang="en-US" altLang="ko-KR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(</a:t>
                      </a:r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금</a:t>
                      </a:r>
                      <a:r>
                        <a:rPr lang="en-US" altLang="ko-KR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), 17</a:t>
                      </a:r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시까지</a:t>
                      </a:r>
                      <a:r>
                        <a:rPr lang="en-US" altLang="ko-KR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,</a:t>
                      </a:r>
                      <a:r>
                        <a:rPr lang="en-US" altLang="ko-KR" baseline="0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 </a:t>
                      </a:r>
                      <a:r>
                        <a:rPr lang="ko-KR" altLang="en-US" baseline="0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팀장이 메일로 제출</a:t>
                      </a:r>
                      <a:endParaRPr lang="en-US" altLang="ko-KR" baseline="0" dirty="0" smtClean="0">
                        <a:latin typeface="한컴산뜻돋움" panose="02000000000000000000" pitchFamily="2" charset="-127"/>
                        <a:ea typeface="한컴산뜻돋움" panose="02000000000000000000" pitchFamily="2" charset="-127"/>
                      </a:endParaRPr>
                    </a:p>
                    <a:p>
                      <a:pPr algn="l" latinLnBrk="1"/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○ 최종결과보고서는 </a:t>
                      </a:r>
                      <a:r>
                        <a:rPr lang="en-US" altLang="ko-KR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7</a:t>
                      </a:r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월 </a:t>
                      </a:r>
                      <a:r>
                        <a:rPr lang="en-US" altLang="ko-KR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27</a:t>
                      </a:r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일</a:t>
                      </a:r>
                      <a:r>
                        <a:rPr lang="en-US" altLang="ko-KR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(</a:t>
                      </a:r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수</a:t>
                      </a:r>
                      <a:r>
                        <a:rPr lang="en-US" altLang="ko-KR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), 17</a:t>
                      </a:r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시까지 팀장이 메일로 제출</a:t>
                      </a:r>
                      <a:endParaRPr lang="en-US" altLang="ko-KR" dirty="0" smtClean="0">
                        <a:latin typeface="한컴산뜻돋움" panose="02000000000000000000" pitchFamily="2" charset="-127"/>
                        <a:ea typeface="한컴산뜻돋움" panose="02000000000000000000" pitchFamily="2" charset="-127"/>
                      </a:endParaRPr>
                    </a:p>
                    <a:p>
                      <a:pPr algn="l" latinLnBrk="1"/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○ </a:t>
                      </a:r>
                      <a:r>
                        <a:rPr lang="en-US" altLang="ko-KR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7</a:t>
                      </a:r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월 </a:t>
                      </a:r>
                      <a:r>
                        <a:rPr lang="en-US" altLang="ko-KR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29</a:t>
                      </a:r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일</a:t>
                      </a:r>
                      <a:r>
                        <a:rPr lang="en-US" altLang="ko-KR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(</a:t>
                      </a:r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금</a:t>
                      </a:r>
                      <a:r>
                        <a:rPr lang="en-US" altLang="ko-KR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), </a:t>
                      </a:r>
                      <a:r>
                        <a:rPr lang="ko-KR" altLang="en-US" dirty="0" err="1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우수팀</a:t>
                      </a:r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 선정을 위한 </a:t>
                      </a:r>
                      <a:r>
                        <a:rPr lang="ko-KR" altLang="en-US" dirty="0" err="1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평가회</a:t>
                      </a:r>
                      <a:r>
                        <a:rPr lang="ko-KR" altLang="en-US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 개최 예정</a:t>
                      </a:r>
                      <a:endParaRPr lang="en-US" altLang="ko-KR" dirty="0" smtClean="0">
                        <a:latin typeface="한컴산뜻돋움" panose="02000000000000000000" pitchFamily="2" charset="-127"/>
                        <a:ea typeface="한컴산뜻돋움" panose="02000000000000000000" pitchFamily="2" charset="-127"/>
                      </a:endParaRPr>
                    </a:p>
                    <a:p>
                      <a:pPr algn="l" latinLnBrk="1"/>
                      <a:r>
                        <a:rPr lang="en-US" altLang="ko-KR" sz="1200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*</a:t>
                      </a:r>
                      <a:r>
                        <a:rPr lang="ko-KR" altLang="en-US" sz="1200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일정 </a:t>
                      </a:r>
                      <a:r>
                        <a:rPr lang="ko-KR" altLang="en-US" sz="1200" dirty="0" err="1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변동시</a:t>
                      </a:r>
                      <a:r>
                        <a:rPr lang="en-US" altLang="ko-KR" sz="1200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, </a:t>
                      </a:r>
                      <a:r>
                        <a:rPr lang="ko-KR" altLang="en-US" sz="1200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사전에 </a:t>
                      </a:r>
                      <a:r>
                        <a:rPr lang="ko-KR" altLang="en-US" sz="1200" dirty="0" err="1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안내드리겠습니다</a:t>
                      </a:r>
                      <a:r>
                        <a:rPr lang="en-US" altLang="ko-KR" sz="1200" dirty="0" smtClean="0">
                          <a:latin typeface="한컴산뜻돋움" panose="02000000000000000000" pitchFamily="2" charset="-127"/>
                          <a:ea typeface="한컴산뜻돋움" panose="02000000000000000000" pitchFamily="2" charset="-127"/>
                        </a:rPr>
                        <a:t>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40416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19829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38199" y="435920"/>
            <a:ext cx="97835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dirty="0" smtClean="0">
                <a:solidFill>
                  <a:srgbClr val="646464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프로그램 운영 안내</a:t>
            </a:r>
            <a:r>
              <a:rPr lang="en-US" altLang="ko-KR" sz="4800" dirty="0" smtClean="0">
                <a:solidFill>
                  <a:srgbClr val="646464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(</a:t>
            </a:r>
            <a:r>
              <a:rPr lang="ko-KR" altLang="en-US" sz="4800" dirty="0" err="1" smtClean="0">
                <a:solidFill>
                  <a:srgbClr val="646464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팀별</a:t>
            </a:r>
            <a:r>
              <a:rPr lang="ko-KR" altLang="en-US" sz="4800" dirty="0" smtClean="0">
                <a:solidFill>
                  <a:srgbClr val="646464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제출 양식</a:t>
            </a:r>
            <a:r>
              <a:rPr lang="en-US" altLang="ko-KR" sz="4800" dirty="0" smtClean="0">
                <a:solidFill>
                  <a:srgbClr val="646464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)</a:t>
            </a:r>
            <a:endParaRPr lang="ko-KR" altLang="en-US" sz="4800" dirty="0">
              <a:solidFill>
                <a:srgbClr val="646464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cxnSp>
        <p:nvCxnSpPr>
          <p:cNvPr id="3" name="직선 연결선 2"/>
          <p:cNvCxnSpPr/>
          <p:nvPr/>
        </p:nvCxnSpPr>
        <p:spPr>
          <a:xfrm>
            <a:off x="607116" y="1266917"/>
            <a:ext cx="10769338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그룹 7"/>
          <p:cNvGrpSpPr/>
          <p:nvPr/>
        </p:nvGrpSpPr>
        <p:grpSpPr>
          <a:xfrm>
            <a:off x="614921" y="559030"/>
            <a:ext cx="829781" cy="594288"/>
            <a:chOff x="4662479" y="3662300"/>
            <a:chExt cx="1238717" cy="828965"/>
          </a:xfrm>
        </p:grpSpPr>
        <p:grpSp>
          <p:nvGrpSpPr>
            <p:cNvPr id="9" name="그룹 8"/>
            <p:cNvGrpSpPr/>
            <p:nvPr/>
          </p:nvGrpSpPr>
          <p:grpSpPr>
            <a:xfrm>
              <a:off x="5006793" y="3662300"/>
              <a:ext cx="513396" cy="392196"/>
              <a:chOff x="6169956" y="3017596"/>
              <a:chExt cx="379780" cy="325977"/>
            </a:xfrm>
          </p:grpSpPr>
          <p:grpSp>
            <p:nvGrpSpPr>
              <p:cNvPr id="15" name="그룹 14"/>
              <p:cNvGrpSpPr/>
              <p:nvPr/>
            </p:nvGrpSpPr>
            <p:grpSpPr>
              <a:xfrm>
                <a:off x="6169956" y="3017596"/>
                <a:ext cx="379780" cy="289136"/>
                <a:chOff x="6169956" y="2999896"/>
                <a:chExt cx="379780" cy="289136"/>
              </a:xfrm>
            </p:grpSpPr>
            <p:sp>
              <p:nvSpPr>
                <p:cNvPr id="20" name="타원 19"/>
                <p:cNvSpPr/>
                <p:nvPr/>
              </p:nvSpPr>
              <p:spPr>
                <a:xfrm>
                  <a:off x="6169956" y="2999896"/>
                  <a:ext cx="144452" cy="252179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1" name="타원 20"/>
                <p:cNvSpPr/>
                <p:nvPr/>
              </p:nvSpPr>
              <p:spPr>
                <a:xfrm>
                  <a:off x="6284707" y="3036852"/>
                  <a:ext cx="157917" cy="215455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2" name="타원 21"/>
                <p:cNvSpPr/>
                <p:nvPr/>
              </p:nvSpPr>
              <p:spPr>
                <a:xfrm>
                  <a:off x="6391819" y="3073577"/>
                  <a:ext cx="157917" cy="215455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16" name="그룹 15"/>
              <p:cNvGrpSpPr/>
              <p:nvPr/>
            </p:nvGrpSpPr>
            <p:grpSpPr>
              <a:xfrm>
                <a:off x="6169956" y="3054437"/>
                <a:ext cx="379780" cy="289136"/>
                <a:chOff x="6169956" y="2999896"/>
                <a:chExt cx="379780" cy="289136"/>
              </a:xfrm>
              <a:solidFill>
                <a:srgbClr val="F69B40"/>
              </a:solidFill>
            </p:grpSpPr>
            <p:sp>
              <p:nvSpPr>
                <p:cNvPr id="17" name="타원 16"/>
                <p:cNvSpPr/>
                <p:nvPr/>
              </p:nvSpPr>
              <p:spPr>
                <a:xfrm>
                  <a:off x="6169956" y="2999896"/>
                  <a:ext cx="144452" cy="252179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8" name="타원 17"/>
                <p:cNvSpPr/>
                <p:nvPr/>
              </p:nvSpPr>
              <p:spPr>
                <a:xfrm>
                  <a:off x="6284707" y="3036852"/>
                  <a:ext cx="157917" cy="21545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9" name="타원 18"/>
                <p:cNvSpPr/>
                <p:nvPr/>
              </p:nvSpPr>
              <p:spPr>
                <a:xfrm>
                  <a:off x="6391819" y="3073577"/>
                  <a:ext cx="157917" cy="21545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  <p:sp>
          <p:nvSpPr>
            <p:cNvPr id="10" name="자유형 9"/>
            <p:cNvSpPr/>
            <p:nvPr/>
          </p:nvSpPr>
          <p:spPr>
            <a:xfrm rot="21397294">
              <a:off x="4669400" y="3830092"/>
              <a:ext cx="1028636" cy="619338"/>
            </a:xfrm>
            <a:custGeom>
              <a:avLst/>
              <a:gdLst>
                <a:gd name="connsiteX0" fmla="*/ 1246232 w 1277760"/>
                <a:gd name="connsiteY0" fmla="*/ 577930 h 690226"/>
                <a:gd name="connsiteX1" fmla="*/ 1263616 w 1277760"/>
                <a:gd name="connsiteY1" fmla="*/ 522301 h 690226"/>
                <a:gd name="connsiteX2" fmla="*/ 1270570 w 1277760"/>
                <a:gd name="connsiteY2" fmla="*/ 344984 h 690226"/>
                <a:gd name="connsiteX3" fmla="*/ 1155835 w 1277760"/>
                <a:gd name="connsiteY3" fmla="*/ 171144 h 690226"/>
                <a:gd name="connsiteX4" fmla="*/ 874214 w 1277760"/>
                <a:gd name="connsiteY4" fmla="*/ 11211 h 690226"/>
                <a:gd name="connsiteX5" fmla="*/ 387461 w 1277760"/>
                <a:gd name="connsiteY5" fmla="*/ 39025 h 690226"/>
                <a:gd name="connsiteX6" fmla="*/ 67595 w 1277760"/>
                <a:gd name="connsiteY6" fmla="*/ 244157 h 690226"/>
                <a:gd name="connsiteX7" fmla="*/ 8489 w 1277760"/>
                <a:gd name="connsiteY7" fmla="*/ 400613 h 690226"/>
                <a:gd name="connsiteX8" fmla="*/ 192760 w 1277760"/>
                <a:gd name="connsiteY8" fmla="*/ 588361 h 690226"/>
                <a:gd name="connsiteX9" fmla="*/ 509149 w 1277760"/>
                <a:gd name="connsiteY9" fmla="*/ 682235 h 690226"/>
                <a:gd name="connsiteX10" fmla="*/ 1079346 w 1277760"/>
                <a:gd name="connsiteY10" fmla="*/ 675281 h 690226"/>
                <a:gd name="connsiteX11" fmla="*/ 1246232 w 1277760"/>
                <a:gd name="connsiteY11" fmla="*/ 577930 h 690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77760" h="690226">
                  <a:moveTo>
                    <a:pt x="1246232" y="577930"/>
                  </a:moveTo>
                  <a:cubicBezTo>
                    <a:pt x="1276944" y="552433"/>
                    <a:pt x="1259560" y="561125"/>
                    <a:pt x="1263616" y="522301"/>
                  </a:cubicBezTo>
                  <a:cubicBezTo>
                    <a:pt x="1267672" y="483477"/>
                    <a:pt x="1288534" y="403510"/>
                    <a:pt x="1270570" y="344984"/>
                  </a:cubicBezTo>
                  <a:cubicBezTo>
                    <a:pt x="1252607" y="286458"/>
                    <a:pt x="1221894" y="226773"/>
                    <a:pt x="1155835" y="171144"/>
                  </a:cubicBezTo>
                  <a:cubicBezTo>
                    <a:pt x="1089776" y="115515"/>
                    <a:pt x="1002276" y="33231"/>
                    <a:pt x="874214" y="11211"/>
                  </a:cubicBezTo>
                  <a:cubicBezTo>
                    <a:pt x="746152" y="-10809"/>
                    <a:pt x="521897" y="201"/>
                    <a:pt x="387461" y="39025"/>
                  </a:cubicBezTo>
                  <a:cubicBezTo>
                    <a:pt x="253024" y="77849"/>
                    <a:pt x="130757" y="183892"/>
                    <a:pt x="67595" y="244157"/>
                  </a:cubicBezTo>
                  <a:cubicBezTo>
                    <a:pt x="4433" y="304422"/>
                    <a:pt x="-12372" y="343246"/>
                    <a:pt x="8489" y="400613"/>
                  </a:cubicBezTo>
                  <a:cubicBezTo>
                    <a:pt x="29350" y="457980"/>
                    <a:pt x="109317" y="541424"/>
                    <a:pt x="192760" y="588361"/>
                  </a:cubicBezTo>
                  <a:cubicBezTo>
                    <a:pt x="276203" y="635298"/>
                    <a:pt x="361385" y="667748"/>
                    <a:pt x="509149" y="682235"/>
                  </a:cubicBezTo>
                  <a:cubicBezTo>
                    <a:pt x="656913" y="696722"/>
                    <a:pt x="958237" y="689768"/>
                    <a:pt x="1079346" y="675281"/>
                  </a:cubicBezTo>
                  <a:cubicBezTo>
                    <a:pt x="1200455" y="660794"/>
                    <a:pt x="1215520" y="603427"/>
                    <a:pt x="1246232" y="5779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자유형 10"/>
            <p:cNvSpPr/>
            <p:nvPr/>
          </p:nvSpPr>
          <p:spPr>
            <a:xfrm rot="21397294">
              <a:off x="4662479" y="3815227"/>
              <a:ext cx="1045514" cy="633719"/>
            </a:xfrm>
            <a:custGeom>
              <a:avLst/>
              <a:gdLst>
                <a:gd name="connsiteX0" fmla="*/ 911030 w 1028636"/>
                <a:gd name="connsiteY0" fmla="*/ 135307 h 619260"/>
                <a:gd name="connsiteX1" fmla="*/ 930482 w 1028636"/>
                <a:gd name="connsiteY1" fmla="*/ 153567 h 619260"/>
                <a:gd name="connsiteX2" fmla="*/ 1022848 w 1028636"/>
                <a:gd name="connsiteY2" fmla="*/ 309553 h 619260"/>
                <a:gd name="connsiteX3" fmla="*/ 1017250 w 1028636"/>
                <a:gd name="connsiteY3" fmla="*/ 468659 h 619260"/>
                <a:gd name="connsiteX4" fmla="*/ 1003255 w 1028636"/>
                <a:gd name="connsiteY4" fmla="*/ 518575 h 619260"/>
                <a:gd name="connsiteX5" fmla="*/ 868907 w 1028636"/>
                <a:gd name="connsiteY5" fmla="*/ 605928 h 619260"/>
                <a:gd name="connsiteX6" fmla="*/ 852720 w 1028636"/>
                <a:gd name="connsiteY6" fmla="*/ 607688 h 619260"/>
                <a:gd name="connsiteX7" fmla="*/ 884252 w 1028636"/>
                <a:gd name="connsiteY7" fmla="*/ 556881 h 619260"/>
                <a:gd name="connsiteX8" fmla="*/ 940260 w 1028636"/>
                <a:gd name="connsiteY8" fmla="*/ 314335 h 619260"/>
                <a:gd name="connsiteX9" fmla="*/ 915083 w 1028636"/>
                <a:gd name="connsiteY9" fmla="*/ 145342 h 619260"/>
                <a:gd name="connsiteX10" fmla="*/ 244393 w 1028636"/>
                <a:gd name="connsiteY10" fmla="*/ 65762 h 619260"/>
                <a:gd name="connsiteX11" fmla="*/ 246120 w 1028636"/>
                <a:gd name="connsiteY11" fmla="*/ 77091 h 619260"/>
                <a:gd name="connsiteX12" fmla="*/ 245173 w 1028636"/>
                <a:gd name="connsiteY12" fmla="*/ 524138 h 619260"/>
                <a:gd name="connsiteX13" fmla="*/ 237933 w 1028636"/>
                <a:gd name="connsiteY13" fmla="*/ 570309 h 619260"/>
                <a:gd name="connsiteX14" fmla="*/ 206586 w 1028636"/>
                <a:gd name="connsiteY14" fmla="*/ 557036 h 619260"/>
                <a:gd name="connsiteX15" fmla="*/ 155178 w 1028636"/>
                <a:gd name="connsiteY15" fmla="*/ 527935 h 619260"/>
                <a:gd name="connsiteX16" fmla="*/ 6834 w 1028636"/>
                <a:gd name="connsiteY16" fmla="*/ 359469 h 619260"/>
                <a:gd name="connsiteX17" fmla="*/ 54416 w 1028636"/>
                <a:gd name="connsiteY17" fmla="*/ 219082 h 619260"/>
                <a:gd name="connsiteX18" fmla="*/ 233176 w 1028636"/>
                <a:gd name="connsiteY18" fmla="*/ 70869 h 619260"/>
                <a:gd name="connsiteX19" fmla="*/ 614268 w 1028636"/>
                <a:gd name="connsiteY19" fmla="*/ 725 h 619260"/>
                <a:gd name="connsiteX20" fmla="*/ 662442 w 1028636"/>
                <a:gd name="connsiteY20" fmla="*/ 5749 h 619260"/>
                <a:gd name="connsiteX21" fmla="*/ 684818 w 1028636"/>
                <a:gd name="connsiteY21" fmla="*/ 90257 h 619260"/>
                <a:gd name="connsiteX22" fmla="*/ 683871 w 1028636"/>
                <a:gd name="connsiteY22" fmla="*/ 537329 h 619260"/>
                <a:gd name="connsiteX23" fmla="*/ 662077 w 1028636"/>
                <a:gd name="connsiteY23" fmla="*/ 618251 h 619260"/>
                <a:gd name="connsiteX24" fmla="*/ 565460 w 1028636"/>
                <a:gd name="connsiteY24" fmla="*/ 619260 h 619260"/>
                <a:gd name="connsiteX25" fmla="*/ 459759 w 1028636"/>
                <a:gd name="connsiteY25" fmla="*/ 616165 h 619260"/>
                <a:gd name="connsiteX26" fmla="*/ 428681 w 1028636"/>
                <a:gd name="connsiteY26" fmla="*/ 613674 h 619260"/>
                <a:gd name="connsiteX27" fmla="*/ 465825 w 1028636"/>
                <a:gd name="connsiteY27" fmla="*/ 549004 h 619260"/>
                <a:gd name="connsiteX28" fmla="*/ 518810 w 1028636"/>
                <a:gd name="connsiteY28" fmla="*/ 301193 h 619260"/>
                <a:gd name="connsiteX29" fmla="*/ 466876 w 1028636"/>
                <a:gd name="connsiteY29" fmla="*/ 53159 h 619260"/>
                <a:gd name="connsiteX30" fmla="*/ 442045 w 1028636"/>
                <a:gd name="connsiteY30" fmla="*/ 9499 h 619260"/>
                <a:gd name="connsiteX31" fmla="*/ 509768 w 1028636"/>
                <a:gd name="connsiteY31" fmla="*/ 2065 h 619260"/>
                <a:gd name="connsiteX32" fmla="*/ 614268 w 1028636"/>
                <a:gd name="connsiteY32" fmla="*/ 725 h 619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028636" h="619260">
                  <a:moveTo>
                    <a:pt x="911030" y="135307"/>
                  </a:moveTo>
                  <a:lnTo>
                    <a:pt x="930482" y="153567"/>
                  </a:lnTo>
                  <a:cubicBezTo>
                    <a:pt x="983662" y="203483"/>
                    <a:pt x="1008387" y="257038"/>
                    <a:pt x="1022848" y="309553"/>
                  </a:cubicBezTo>
                  <a:cubicBezTo>
                    <a:pt x="1037309" y="362069"/>
                    <a:pt x="1020515" y="433823"/>
                    <a:pt x="1017250" y="468659"/>
                  </a:cubicBezTo>
                  <a:cubicBezTo>
                    <a:pt x="1013985" y="503496"/>
                    <a:pt x="1027979" y="495697"/>
                    <a:pt x="1003255" y="518575"/>
                  </a:cubicBezTo>
                  <a:cubicBezTo>
                    <a:pt x="978531" y="541453"/>
                    <a:pt x="966403" y="592929"/>
                    <a:pt x="868907" y="605928"/>
                  </a:cubicBezTo>
                  <a:lnTo>
                    <a:pt x="852720" y="607688"/>
                  </a:lnTo>
                  <a:lnTo>
                    <a:pt x="884252" y="556881"/>
                  </a:lnTo>
                  <a:cubicBezTo>
                    <a:pt x="919435" y="487686"/>
                    <a:pt x="940069" y="404223"/>
                    <a:pt x="940260" y="314335"/>
                  </a:cubicBezTo>
                  <a:cubicBezTo>
                    <a:pt x="940386" y="254410"/>
                    <a:pt x="931415" y="197302"/>
                    <a:pt x="915083" y="145342"/>
                  </a:cubicBezTo>
                  <a:close/>
                  <a:moveTo>
                    <a:pt x="244393" y="65762"/>
                  </a:moveTo>
                  <a:lnTo>
                    <a:pt x="246120" y="77091"/>
                  </a:lnTo>
                  <a:cubicBezTo>
                    <a:pt x="260920" y="225334"/>
                    <a:pt x="260601" y="375959"/>
                    <a:pt x="245173" y="524138"/>
                  </a:cubicBezTo>
                  <a:lnTo>
                    <a:pt x="237933" y="570309"/>
                  </a:lnTo>
                  <a:lnTo>
                    <a:pt x="206586" y="557036"/>
                  </a:lnTo>
                  <a:cubicBezTo>
                    <a:pt x="188852" y="548181"/>
                    <a:pt x="171972" y="538464"/>
                    <a:pt x="155178" y="527935"/>
                  </a:cubicBezTo>
                  <a:cubicBezTo>
                    <a:pt x="88004" y="485818"/>
                    <a:pt x="23628" y="410944"/>
                    <a:pt x="6834" y="359469"/>
                  </a:cubicBezTo>
                  <a:cubicBezTo>
                    <a:pt x="-9960" y="307994"/>
                    <a:pt x="3569" y="273157"/>
                    <a:pt x="54416" y="219082"/>
                  </a:cubicBezTo>
                  <a:cubicBezTo>
                    <a:pt x="92551" y="178525"/>
                    <a:pt x="157451" y="114862"/>
                    <a:pt x="233176" y="70869"/>
                  </a:cubicBezTo>
                  <a:close/>
                  <a:moveTo>
                    <a:pt x="614268" y="725"/>
                  </a:moveTo>
                  <a:lnTo>
                    <a:pt x="662442" y="5749"/>
                  </a:lnTo>
                  <a:lnTo>
                    <a:pt x="684818" y="90257"/>
                  </a:lnTo>
                  <a:cubicBezTo>
                    <a:pt x="715183" y="236445"/>
                    <a:pt x="714855" y="391271"/>
                    <a:pt x="683871" y="537329"/>
                  </a:cubicBezTo>
                  <a:lnTo>
                    <a:pt x="662077" y="618251"/>
                  </a:lnTo>
                  <a:lnTo>
                    <a:pt x="565460" y="619260"/>
                  </a:lnTo>
                  <a:cubicBezTo>
                    <a:pt x="527794" y="618987"/>
                    <a:pt x="491622" y="617999"/>
                    <a:pt x="459759" y="616165"/>
                  </a:cubicBezTo>
                  <a:lnTo>
                    <a:pt x="428681" y="613674"/>
                  </a:lnTo>
                  <a:lnTo>
                    <a:pt x="465825" y="549004"/>
                  </a:lnTo>
                  <a:cubicBezTo>
                    <a:pt x="499096" y="478304"/>
                    <a:pt x="518616" y="393029"/>
                    <a:pt x="518810" y="301193"/>
                  </a:cubicBezTo>
                  <a:cubicBezTo>
                    <a:pt x="519005" y="209357"/>
                    <a:pt x="499846" y="124000"/>
                    <a:pt x="466876" y="53159"/>
                  </a:cubicBezTo>
                  <a:lnTo>
                    <a:pt x="442045" y="9499"/>
                  </a:lnTo>
                  <a:lnTo>
                    <a:pt x="509768" y="2065"/>
                  </a:lnTo>
                  <a:cubicBezTo>
                    <a:pt x="545542" y="-112"/>
                    <a:pt x="581155" y="-583"/>
                    <a:pt x="614268" y="725"/>
                  </a:cubicBezTo>
                  <a:close/>
                </a:path>
              </a:pathLst>
            </a:custGeom>
            <a:solidFill>
              <a:srgbClr val="F69B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자유형 11"/>
            <p:cNvSpPr/>
            <p:nvPr/>
          </p:nvSpPr>
          <p:spPr>
            <a:xfrm>
              <a:off x="5235491" y="4004379"/>
              <a:ext cx="258335" cy="227596"/>
            </a:xfrm>
            <a:custGeom>
              <a:avLst/>
              <a:gdLst>
                <a:gd name="connsiteX0" fmla="*/ 105584 w 351292"/>
                <a:gd name="connsiteY0" fmla="*/ 0 h 340252"/>
                <a:gd name="connsiteX1" fmla="*/ 351292 w 351292"/>
                <a:gd name="connsiteY1" fmla="*/ 170126 h 340252"/>
                <a:gd name="connsiteX2" fmla="*/ 105584 w 351292"/>
                <a:gd name="connsiteY2" fmla="*/ 340252 h 340252"/>
                <a:gd name="connsiteX3" fmla="*/ 9944 w 351292"/>
                <a:gd name="connsiteY3" fmla="*/ 326883 h 340252"/>
                <a:gd name="connsiteX4" fmla="*/ 5861 w 351292"/>
                <a:gd name="connsiteY4" fmla="*/ 324977 h 340252"/>
                <a:gd name="connsiteX5" fmla="*/ 39523 w 351292"/>
                <a:gd name="connsiteY5" fmla="*/ 275050 h 340252"/>
                <a:gd name="connsiteX6" fmla="*/ 59552 w 351292"/>
                <a:gd name="connsiteY6" fmla="*/ 175841 h 340252"/>
                <a:gd name="connsiteX7" fmla="*/ 39523 w 351292"/>
                <a:gd name="connsiteY7" fmla="*/ 76633 h 340252"/>
                <a:gd name="connsiteX8" fmla="*/ 0 w 351292"/>
                <a:gd name="connsiteY8" fmla="*/ 18011 h 340252"/>
                <a:gd name="connsiteX9" fmla="*/ 9944 w 351292"/>
                <a:gd name="connsiteY9" fmla="*/ 13369 h 340252"/>
                <a:gd name="connsiteX10" fmla="*/ 105584 w 351292"/>
                <a:gd name="connsiteY10" fmla="*/ 0 h 340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51292" h="340252">
                  <a:moveTo>
                    <a:pt x="105584" y="0"/>
                  </a:moveTo>
                  <a:cubicBezTo>
                    <a:pt x="241285" y="0"/>
                    <a:pt x="351292" y="76168"/>
                    <a:pt x="351292" y="170126"/>
                  </a:cubicBezTo>
                  <a:cubicBezTo>
                    <a:pt x="351292" y="264084"/>
                    <a:pt x="241285" y="340252"/>
                    <a:pt x="105584" y="340252"/>
                  </a:cubicBezTo>
                  <a:cubicBezTo>
                    <a:pt x="71659" y="340252"/>
                    <a:pt x="39340" y="335492"/>
                    <a:pt x="9944" y="326883"/>
                  </a:cubicBezTo>
                  <a:lnTo>
                    <a:pt x="5861" y="324977"/>
                  </a:lnTo>
                  <a:lnTo>
                    <a:pt x="39523" y="275050"/>
                  </a:lnTo>
                  <a:cubicBezTo>
                    <a:pt x="52420" y="244557"/>
                    <a:pt x="59552" y="211032"/>
                    <a:pt x="59552" y="175841"/>
                  </a:cubicBezTo>
                  <a:cubicBezTo>
                    <a:pt x="59552" y="140650"/>
                    <a:pt x="52420" y="107125"/>
                    <a:pt x="39523" y="76633"/>
                  </a:cubicBezTo>
                  <a:lnTo>
                    <a:pt x="0" y="18011"/>
                  </a:lnTo>
                  <a:lnTo>
                    <a:pt x="9944" y="13369"/>
                  </a:lnTo>
                  <a:cubicBezTo>
                    <a:pt x="39340" y="4761"/>
                    <a:pt x="71659" y="0"/>
                    <a:pt x="105584" y="0"/>
                  </a:cubicBezTo>
                  <a:close/>
                </a:path>
              </a:pathLst>
            </a:custGeom>
            <a:solidFill>
              <a:srgbClr val="F69B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타원 12"/>
            <p:cNvSpPr/>
            <p:nvPr/>
          </p:nvSpPr>
          <p:spPr>
            <a:xfrm>
              <a:off x="4795842" y="4068997"/>
              <a:ext cx="111858" cy="111858"/>
            </a:xfrm>
            <a:prstGeom prst="ellips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자유형 13"/>
            <p:cNvSpPr/>
            <p:nvPr/>
          </p:nvSpPr>
          <p:spPr>
            <a:xfrm rot="275145">
              <a:off x="5659765" y="3853413"/>
              <a:ext cx="241431" cy="637852"/>
            </a:xfrm>
            <a:custGeom>
              <a:avLst/>
              <a:gdLst>
                <a:gd name="connsiteX0" fmla="*/ 390298 w 390298"/>
                <a:gd name="connsiteY0" fmla="*/ 0 h 697309"/>
                <a:gd name="connsiteX1" fmla="*/ 390298 w 390298"/>
                <a:gd name="connsiteY1" fmla="*/ 697309 h 697309"/>
                <a:gd name="connsiteX2" fmla="*/ 348142 w 390298"/>
                <a:gd name="connsiteY2" fmla="*/ 693874 h 697309"/>
                <a:gd name="connsiteX3" fmla="*/ 0 w 390298"/>
                <a:gd name="connsiteY3" fmla="*/ 348654 h 697309"/>
                <a:gd name="connsiteX4" fmla="*/ 348142 w 390298"/>
                <a:gd name="connsiteY4" fmla="*/ 3434 h 697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0298" h="697309">
                  <a:moveTo>
                    <a:pt x="390298" y="0"/>
                  </a:moveTo>
                  <a:lnTo>
                    <a:pt x="390298" y="697309"/>
                  </a:lnTo>
                  <a:lnTo>
                    <a:pt x="348142" y="693874"/>
                  </a:lnTo>
                  <a:cubicBezTo>
                    <a:pt x="149458" y="661016"/>
                    <a:pt x="0" y="518942"/>
                    <a:pt x="0" y="348654"/>
                  </a:cubicBezTo>
                  <a:cubicBezTo>
                    <a:pt x="0" y="178367"/>
                    <a:pt x="149458" y="36292"/>
                    <a:pt x="348142" y="3434"/>
                  </a:cubicBezTo>
                  <a:close/>
                </a:path>
              </a:pathLst>
            </a:custGeom>
            <a:solidFill>
              <a:srgbClr val="F69B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06843" y="-993983"/>
            <a:ext cx="9361147" cy="329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375901936" descr="EMB00001cd854a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77" t="6190" r="9177" b="7024"/>
          <a:stretch>
            <a:fillRect/>
          </a:stretch>
        </p:blipFill>
        <p:spPr bwMode="auto">
          <a:xfrm>
            <a:off x="602142" y="1347014"/>
            <a:ext cx="3488797" cy="5088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6418665" y="-1582764"/>
            <a:ext cx="8520226" cy="309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622627" y="399276"/>
            <a:ext cx="94795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9" name="_x375902296" descr="EMB00001cd854b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72" t="6427" r="8672" b="8092"/>
          <a:stretch>
            <a:fillRect/>
          </a:stretch>
        </p:blipFill>
        <p:spPr bwMode="auto">
          <a:xfrm>
            <a:off x="4142896" y="1345519"/>
            <a:ext cx="3471927" cy="509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8"/>
          <p:cNvSpPr>
            <a:spLocks noChangeArrowheads="1"/>
          </p:cNvSpPr>
          <p:nvPr/>
        </p:nvSpPr>
        <p:spPr bwMode="auto">
          <a:xfrm>
            <a:off x="7161212" y="435919"/>
            <a:ext cx="1123270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31" name="_x375869536" descr="EMB00001cd854b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72" t="6389" r="6827" b="6589"/>
          <a:stretch>
            <a:fillRect/>
          </a:stretch>
        </p:blipFill>
        <p:spPr bwMode="auto">
          <a:xfrm>
            <a:off x="7666780" y="1390589"/>
            <a:ext cx="3823378" cy="509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00315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38199" y="435920"/>
            <a:ext cx="87979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dirty="0" smtClean="0">
                <a:solidFill>
                  <a:srgbClr val="646464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프로그램 운영 안내</a:t>
            </a:r>
            <a:r>
              <a:rPr lang="en-US" altLang="ko-KR" sz="4800" dirty="0" smtClean="0">
                <a:solidFill>
                  <a:srgbClr val="646464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(</a:t>
            </a:r>
            <a:r>
              <a:rPr lang="ko-KR" altLang="en-US" sz="4800" dirty="0" smtClean="0">
                <a:solidFill>
                  <a:srgbClr val="646464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개인별 제출 양식</a:t>
            </a:r>
            <a:r>
              <a:rPr lang="en-US" altLang="ko-KR" sz="4800" dirty="0" smtClean="0">
                <a:solidFill>
                  <a:srgbClr val="646464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)</a:t>
            </a:r>
            <a:endParaRPr lang="ko-KR" altLang="en-US" sz="4800" dirty="0">
              <a:solidFill>
                <a:srgbClr val="646464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cxnSp>
        <p:nvCxnSpPr>
          <p:cNvPr id="3" name="직선 연결선 2"/>
          <p:cNvCxnSpPr/>
          <p:nvPr/>
        </p:nvCxnSpPr>
        <p:spPr>
          <a:xfrm>
            <a:off x="607116" y="1266917"/>
            <a:ext cx="10769338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그룹 7"/>
          <p:cNvGrpSpPr/>
          <p:nvPr/>
        </p:nvGrpSpPr>
        <p:grpSpPr>
          <a:xfrm>
            <a:off x="614921" y="559030"/>
            <a:ext cx="829781" cy="594288"/>
            <a:chOff x="4662479" y="3662300"/>
            <a:chExt cx="1238717" cy="828965"/>
          </a:xfrm>
        </p:grpSpPr>
        <p:grpSp>
          <p:nvGrpSpPr>
            <p:cNvPr id="9" name="그룹 8"/>
            <p:cNvGrpSpPr/>
            <p:nvPr/>
          </p:nvGrpSpPr>
          <p:grpSpPr>
            <a:xfrm>
              <a:off x="5006793" y="3662300"/>
              <a:ext cx="513396" cy="392196"/>
              <a:chOff x="6169956" y="3017596"/>
              <a:chExt cx="379780" cy="325977"/>
            </a:xfrm>
          </p:grpSpPr>
          <p:grpSp>
            <p:nvGrpSpPr>
              <p:cNvPr id="15" name="그룹 14"/>
              <p:cNvGrpSpPr/>
              <p:nvPr/>
            </p:nvGrpSpPr>
            <p:grpSpPr>
              <a:xfrm>
                <a:off x="6169956" y="3017596"/>
                <a:ext cx="379780" cy="289136"/>
                <a:chOff x="6169956" y="2999896"/>
                <a:chExt cx="379780" cy="289136"/>
              </a:xfrm>
            </p:grpSpPr>
            <p:sp>
              <p:nvSpPr>
                <p:cNvPr id="20" name="타원 19"/>
                <p:cNvSpPr/>
                <p:nvPr/>
              </p:nvSpPr>
              <p:spPr>
                <a:xfrm>
                  <a:off x="6169956" y="2999896"/>
                  <a:ext cx="144452" cy="252179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1" name="타원 20"/>
                <p:cNvSpPr/>
                <p:nvPr/>
              </p:nvSpPr>
              <p:spPr>
                <a:xfrm>
                  <a:off x="6284707" y="3036852"/>
                  <a:ext cx="157917" cy="215455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2" name="타원 21"/>
                <p:cNvSpPr/>
                <p:nvPr/>
              </p:nvSpPr>
              <p:spPr>
                <a:xfrm>
                  <a:off x="6391819" y="3073577"/>
                  <a:ext cx="157917" cy="215455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16" name="그룹 15"/>
              <p:cNvGrpSpPr/>
              <p:nvPr/>
            </p:nvGrpSpPr>
            <p:grpSpPr>
              <a:xfrm>
                <a:off x="6169956" y="3054437"/>
                <a:ext cx="379780" cy="289136"/>
                <a:chOff x="6169956" y="2999896"/>
                <a:chExt cx="379780" cy="289136"/>
              </a:xfrm>
              <a:solidFill>
                <a:srgbClr val="F69B40"/>
              </a:solidFill>
            </p:grpSpPr>
            <p:sp>
              <p:nvSpPr>
                <p:cNvPr id="17" name="타원 16"/>
                <p:cNvSpPr/>
                <p:nvPr/>
              </p:nvSpPr>
              <p:spPr>
                <a:xfrm>
                  <a:off x="6169956" y="2999896"/>
                  <a:ext cx="144452" cy="252179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8" name="타원 17"/>
                <p:cNvSpPr/>
                <p:nvPr/>
              </p:nvSpPr>
              <p:spPr>
                <a:xfrm>
                  <a:off x="6284707" y="3036852"/>
                  <a:ext cx="157917" cy="21545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9" name="타원 18"/>
                <p:cNvSpPr/>
                <p:nvPr/>
              </p:nvSpPr>
              <p:spPr>
                <a:xfrm>
                  <a:off x="6391819" y="3073577"/>
                  <a:ext cx="157917" cy="21545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  <p:sp>
          <p:nvSpPr>
            <p:cNvPr id="10" name="자유형 9"/>
            <p:cNvSpPr/>
            <p:nvPr/>
          </p:nvSpPr>
          <p:spPr>
            <a:xfrm rot="21397294">
              <a:off x="4669400" y="3830092"/>
              <a:ext cx="1028636" cy="619338"/>
            </a:xfrm>
            <a:custGeom>
              <a:avLst/>
              <a:gdLst>
                <a:gd name="connsiteX0" fmla="*/ 1246232 w 1277760"/>
                <a:gd name="connsiteY0" fmla="*/ 577930 h 690226"/>
                <a:gd name="connsiteX1" fmla="*/ 1263616 w 1277760"/>
                <a:gd name="connsiteY1" fmla="*/ 522301 h 690226"/>
                <a:gd name="connsiteX2" fmla="*/ 1270570 w 1277760"/>
                <a:gd name="connsiteY2" fmla="*/ 344984 h 690226"/>
                <a:gd name="connsiteX3" fmla="*/ 1155835 w 1277760"/>
                <a:gd name="connsiteY3" fmla="*/ 171144 h 690226"/>
                <a:gd name="connsiteX4" fmla="*/ 874214 w 1277760"/>
                <a:gd name="connsiteY4" fmla="*/ 11211 h 690226"/>
                <a:gd name="connsiteX5" fmla="*/ 387461 w 1277760"/>
                <a:gd name="connsiteY5" fmla="*/ 39025 h 690226"/>
                <a:gd name="connsiteX6" fmla="*/ 67595 w 1277760"/>
                <a:gd name="connsiteY6" fmla="*/ 244157 h 690226"/>
                <a:gd name="connsiteX7" fmla="*/ 8489 w 1277760"/>
                <a:gd name="connsiteY7" fmla="*/ 400613 h 690226"/>
                <a:gd name="connsiteX8" fmla="*/ 192760 w 1277760"/>
                <a:gd name="connsiteY8" fmla="*/ 588361 h 690226"/>
                <a:gd name="connsiteX9" fmla="*/ 509149 w 1277760"/>
                <a:gd name="connsiteY9" fmla="*/ 682235 h 690226"/>
                <a:gd name="connsiteX10" fmla="*/ 1079346 w 1277760"/>
                <a:gd name="connsiteY10" fmla="*/ 675281 h 690226"/>
                <a:gd name="connsiteX11" fmla="*/ 1246232 w 1277760"/>
                <a:gd name="connsiteY11" fmla="*/ 577930 h 690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77760" h="690226">
                  <a:moveTo>
                    <a:pt x="1246232" y="577930"/>
                  </a:moveTo>
                  <a:cubicBezTo>
                    <a:pt x="1276944" y="552433"/>
                    <a:pt x="1259560" y="561125"/>
                    <a:pt x="1263616" y="522301"/>
                  </a:cubicBezTo>
                  <a:cubicBezTo>
                    <a:pt x="1267672" y="483477"/>
                    <a:pt x="1288534" y="403510"/>
                    <a:pt x="1270570" y="344984"/>
                  </a:cubicBezTo>
                  <a:cubicBezTo>
                    <a:pt x="1252607" y="286458"/>
                    <a:pt x="1221894" y="226773"/>
                    <a:pt x="1155835" y="171144"/>
                  </a:cubicBezTo>
                  <a:cubicBezTo>
                    <a:pt x="1089776" y="115515"/>
                    <a:pt x="1002276" y="33231"/>
                    <a:pt x="874214" y="11211"/>
                  </a:cubicBezTo>
                  <a:cubicBezTo>
                    <a:pt x="746152" y="-10809"/>
                    <a:pt x="521897" y="201"/>
                    <a:pt x="387461" y="39025"/>
                  </a:cubicBezTo>
                  <a:cubicBezTo>
                    <a:pt x="253024" y="77849"/>
                    <a:pt x="130757" y="183892"/>
                    <a:pt x="67595" y="244157"/>
                  </a:cubicBezTo>
                  <a:cubicBezTo>
                    <a:pt x="4433" y="304422"/>
                    <a:pt x="-12372" y="343246"/>
                    <a:pt x="8489" y="400613"/>
                  </a:cubicBezTo>
                  <a:cubicBezTo>
                    <a:pt x="29350" y="457980"/>
                    <a:pt x="109317" y="541424"/>
                    <a:pt x="192760" y="588361"/>
                  </a:cubicBezTo>
                  <a:cubicBezTo>
                    <a:pt x="276203" y="635298"/>
                    <a:pt x="361385" y="667748"/>
                    <a:pt x="509149" y="682235"/>
                  </a:cubicBezTo>
                  <a:cubicBezTo>
                    <a:pt x="656913" y="696722"/>
                    <a:pt x="958237" y="689768"/>
                    <a:pt x="1079346" y="675281"/>
                  </a:cubicBezTo>
                  <a:cubicBezTo>
                    <a:pt x="1200455" y="660794"/>
                    <a:pt x="1215520" y="603427"/>
                    <a:pt x="1246232" y="5779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자유형 10"/>
            <p:cNvSpPr/>
            <p:nvPr/>
          </p:nvSpPr>
          <p:spPr>
            <a:xfrm rot="21397294">
              <a:off x="4662479" y="3815227"/>
              <a:ext cx="1045514" cy="633719"/>
            </a:xfrm>
            <a:custGeom>
              <a:avLst/>
              <a:gdLst>
                <a:gd name="connsiteX0" fmla="*/ 911030 w 1028636"/>
                <a:gd name="connsiteY0" fmla="*/ 135307 h 619260"/>
                <a:gd name="connsiteX1" fmla="*/ 930482 w 1028636"/>
                <a:gd name="connsiteY1" fmla="*/ 153567 h 619260"/>
                <a:gd name="connsiteX2" fmla="*/ 1022848 w 1028636"/>
                <a:gd name="connsiteY2" fmla="*/ 309553 h 619260"/>
                <a:gd name="connsiteX3" fmla="*/ 1017250 w 1028636"/>
                <a:gd name="connsiteY3" fmla="*/ 468659 h 619260"/>
                <a:gd name="connsiteX4" fmla="*/ 1003255 w 1028636"/>
                <a:gd name="connsiteY4" fmla="*/ 518575 h 619260"/>
                <a:gd name="connsiteX5" fmla="*/ 868907 w 1028636"/>
                <a:gd name="connsiteY5" fmla="*/ 605928 h 619260"/>
                <a:gd name="connsiteX6" fmla="*/ 852720 w 1028636"/>
                <a:gd name="connsiteY6" fmla="*/ 607688 h 619260"/>
                <a:gd name="connsiteX7" fmla="*/ 884252 w 1028636"/>
                <a:gd name="connsiteY7" fmla="*/ 556881 h 619260"/>
                <a:gd name="connsiteX8" fmla="*/ 940260 w 1028636"/>
                <a:gd name="connsiteY8" fmla="*/ 314335 h 619260"/>
                <a:gd name="connsiteX9" fmla="*/ 915083 w 1028636"/>
                <a:gd name="connsiteY9" fmla="*/ 145342 h 619260"/>
                <a:gd name="connsiteX10" fmla="*/ 244393 w 1028636"/>
                <a:gd name="connsiteY10" fmla="*/ 65762 h 619260"/>
                <a:gd name="connsiteX11" fmla="*/ 246120 w 1028636"/>
                <a:gd name="connsiteY11" fmla="*/ 77091 h 619260"/>
                <a:gd name="connsiteX12" fmla="*/ 245173 w 1028636"/>
                <a:gd name="connsiteY12" fmla="*/ 524138 h 619260"/>
                <a:gd name="connsiteX13" fmla="*/ 237933 w 1028636"/>
                <a:gd name="connsiteY13" fmla="*/ 570309 h 619260"/>
                <a:gd name="connsiteX14" fmla="*/ 206586 w 1028636"/>
                <a:gd name="connsiteY14" fmla="*/ 557036 h 619260"/>
                <a:gd name="connsiteX15" fmla="*/ 155178 w 1028636"/>
                <a:gd name="connsiteY15" fmla="*/ 527935 h 619260"/>
                <a:gd name="connsiteX16" fmla="*/ 6834 w 1028636"/>
                <a:gd name="connsiteY16" fmla="*/ 359469 h 619260"/>
                <a:gd name="connsiteX17" fmla="*/ 54416 w 1028636"/>
                <a:gd name="connsiteY17" fmla="*/ 219082 h 619260"/>
                <a:gd name="connsiteX18" fmla="*/ 233176 w 1028636"/>
                <a:gd name="connsiteY18" fmla="*/ 70869 h 619260"/>
                <a:gd name="connsiteX19" fmla="*/ 614268 w 1028636"/>
                <a:gd name="connsiteY19" fmla="*/ 725 h 619260"/>
                <a:gd name="connsiteX20" fmla="*/ 662442 w 1028636"/>
                <a:gd name="connsiteY20" fmla="*/ 5749 h 619260"/>
                <a:gd name="connsiteX21" fmla="*/ 684818 w 1028636"/>
                <a:gd name="connsiteY21" fmla="*/ 90257 h 619260"/>
                <a:gd name="connsiteX22" fmla="*/ 683871 w 1028636"/>
                <a:gd name="connsiteY22" fmla="*/ 537329 h 619260"/>
                <a:gd name="connsiteX23" fmla="*/ 662077 w 1028636"/>
                <a:gd name="connsiteY23" fmla="*/ 618251 h 619260"/>
                <a:gd name="connsiteX24" fmla="*/ 565460 w 1028636"/>
                <a:gd name="connsiteY24" fmla="*/ 619260 h 619260"/>
                <a:gd name="connsiteX25" fmla="*/ 459759 w 1028636"/>
                <a:gd name="connsiteY25" fmla="*/ 616165 h 619260"/>
                <a:gd name="connsiteX26" fmla="*/ 428681 w 1028636"/>
                <a:gd name="connsiteY26" fmla="*/ 613674 h 619260"/>
                <a:gd name="connsiteX27" fmla="*/ 465825 w 1028636"/>
                <a:gd name="connsiteY27" fmla="*/ 549004 h 619260"/>
                <a:gd name="connsiteX28" fmla="*/ 518810 w 1028636"/>
                <a:gd name="connsiteY28" fmla="*/ 301193 h 619260"/>
                <a:gd name="connsiteX29" fmla="*/ 466876 w 1028636"/>
                <a:gd name="connsiteY29" fmla="*/ 53159 h 619260"/>
                <a:gd name="connsiteX30" fmla="*/ 442045 w 1028636"/>
                <a:gd name="connsiteY30" fmla="*/ 9499 h 619260"/>
                <a:gd name="connsiteX31" fmla="*/ 509768 w 1028636"/>
                <a:gd name="connsiteY31" fmla="*/ 2065 h 619260"/>
                <a:gd name="connsiteX32" fmla="*/ 614268 w 1028636"/>
                <a:gd name="connsiteY32" fmla="*/ 725 h 619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028636" h="619260">
                  <a:moveTo>
                    <a:pt x="911030" y="135307"/>
                  </a:moveTo>
                  <a:lnTo>
                    <a:pt x="930482" y="153567"/>
                  </a:lnTo>
                  <a:cubicBezTo>
                    <a:pt x="983662" y="203483"/>
                    <a:pt x="1008387" y="257038"/>
                    <a:pt x="1022848" y="309553"/>
                  </a:cubicBezTo>
                  <a:cubicBezTo>
                    <a:pt x="1037309" y="362069"/>
                    <a:pt x="1020515" y="433823"/>
                    <a:pt x="1017250" y="468659"/>
                  </a:cubicBezTo>
                  <a:cubicBezTo>
                    <a:pt x="1013985" y="503496"/>
                    <a:pt x="1027979" y="495697"/>
                    <a:pt x="1003255" y="518575"/>
                  </a:cubicBezTo>
                  <a:cubicBezTo>
                    <a:pt x="978531" y="541453"/>
                    <a:pt x="966403" y="592929"/>
                    <a:pt x="868907" y="605928"/>
                  </a:cubicBezTo>
                  <a:lnTo>
                    <a:pt x="852720" y="607688"/>
                  </a:lnTo>
                  <a:lnTo>
                    <a:pt x="884252" y="556881"/>
                  </a:lnTo>
                  <a:cubicBezTo>
                    <a:pt x="919435" y="487686"/>
                    <a:pt x="940069" y="404223"/>
                    <a:pt x="940260" y="314335"/>
                  </a:cubicBezTo>
                  <a:cubicBezTo>
                    <a:pt x="940386" y="254410"/>
                    <a:pt x="931415" y="197302"/>
                    <a:pt x="915083" y="145342"/>
                  </a:cubicBezTo>
                  <a:close/>
                  <a:moveTo>
                    <a:pt x="244393" y="65762"/>
                  </a:moveTo>
                  <a:lnTo>
                    <a:pt x="246120" y="77091"/>
                  </a:lnTo>
                  <a:cubicBezTo>
                    <a:pt x="260920" y="225334"/>
                    <a:pt x="260601" y="375959"/>
                    <a:pt x="245173" y="524138"/>
                  </a:cubicBezTo>
                  <a:lnTo>
                    <a:pt x="237933" y="570309"/>
                  </a:lnTo>
                  <a:lnTo>
                    <a:pt x="206586" y="557036"/>
                  </a:lnTo>
                  <a:cubicBezTo>
                    <a:pt x="188852" y="548181"/>
                    <a:pt x="171972" y="538464"/>
                    <a:pt x="155178" y="527935"/>
                  </a:cubicBezTo>
                  <a:cubicBezTo>
                    <a:pt x="88004" y="485818"/>
                    <a:pt x="23628" y="410944"/>
                    <a:pt x="6834" y="359469"/>
                  </a:cubicBezTo>
                  <a:cubicBezTo>
                    <a:pt x="-9960" y="307994"/>
                    <a:pt x="3569" y="273157"/>
                    <a:pt x="54416" y="219082"/>
                  </a:cubicBezTo>
                  <a:cubicBezTo>
                    <a:pt x="92551" y="178525"/>
                    <a:pt x="157451" y="114862"/>
                    <a:pt x="233176" y="70869"/>
                  </a:cubicBezTo>
                  <a:close/>
                  <a:moveTo>
                    <a:pt x="614268" y="725"/>
                  </a:moveTo>
                  <a:lnTo>
                    <a:pt x="662442" y="5749"/>
                  </a:lnTo>
                  <a:lnTo>
                    <a:pt x="684818" y="90257"/>
                  </a:lnTo>
                  <a:cubicBezTo>
                    <a:pt x="715183" y="236445"/>
                    <a:pt x="714855" y="391271"/>
                    <a:pt x="683871" y="537329"/>
                  </a:cubicBezTo>
                  <a:lnTo>
                    <a:pt x="662077" y="618251"/>
                  </a:lnTo>
                  <a:lnTo>
                    <a:pt x="565460" y="619260"/>
                  </a:lnTo>
                  <a:cubicBezTo>
                    <a:pt x="527794" y="618987"/>
                    <a:pt x="491622" y="617999"/>
                    <a:pt x="459759" y="616165"/>
                  </a:cubicBezTo>
                  <a:lnTo>
                    <a:pt x="428681" y="613674"/>
                  </a:lnTo>
                  <a:lnTo>
                    <a:pt x="465825" y="549004"/>
                  </a:lnTo>
                  <a:cubicBezTo>
                    <a:pt x="499096" y="478304"/>
                    <a:pt x="518616" y="393029"/>
                    <a:pt x="518810" y="301193"/>
                  </a:cubicBezTo>
                  <a:cubicBezTo>
                    <a:pt x="519005" y="209357"/>
                    <a:pt x="499846" y="124000"/>
                    <a:pt x="466876" y="53159"/>
                  </a:cubicBezTo>
                  <a:lnTo>
                    <a:pt x="442045" y="9499"/>
                  </a:lnTo>
                  <a:lnTo>
                    <a:pt x="509768" y="2065"/>
                  </a:lnTo>
                  <a:cubicBezTo>
                    <a:pt x="545542" y="-112"/>
                    <a:pt x="581155" y="-583"/>
                    <a:pt x="614268" y="725"/>
                  </a:cubicBezTo>
                  <a:close/>
                </a:path>
              </a:pathLst>
            </a:custGeom>
            <a:solidFill>
              <a:srgbClr val="F69B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자유형 11"/>
            <p:cNvSpPr/>
            <p:nvPr/>
          </p:nvSpPr>
          <p:spPr>
            <a:xfrm>
              <a:off x="5235491" y="4004379"/>
              <a:ext cx="258335" cy="227596"/>
            </a:xfrm>
            <a:custGeom>
              <a:avLst/>
              <a:gdLst>
                <a:gd name="connsiteX0" fmla="*/ 105584 w 351292"/>
                <a:gd name="connsiteY0" fmla="*/ 0 h 340252"/>
                <a:gd name="connsiteX1" fmla="*/ 351292 w 351292"/>
                <a:gd name="connsiteY1" fmla="*/ 170126 h 340252"/>
                <a:gd name="connsiteX2" fmla="*/ 105584 w 351292"/>
                <a:gd name="connsiteY2" fmla="*/ 340252 h 340252"/>
                <a:gd name="connsiteX3" fmla="*/ 9944 w 351292"/>
                <a:gd name="connsiteY3" fmla="*/ 326883 h 340252"/>
                <a:gd name="connsiteX4" fmla="*/ 5861 w 351292"/>
                <a:gd name="connsiteY4" fmla="*/ 324977 h 340252"/>
                <a:gd name="connsiteX5" fmla="*/ 39523 w 351292"/>
                <a:gd name="connsiteY5" fmla="*/ 275050 h 340252"/>
                <a:gd name="connsiteX6" fmla="*/ 59552 w 351292"/>
                <a:gd name="connsiteY6" fmla="*/ 175841 h 340252"/>
                <a:gd name="connsiteX7" fmla="*/ 39523 w 351292"/>
                <a:gd name="connsiteY7" fmla="*/ 76633 h 340252"/>
                <a:gd name="connsiteX8" fmla="*/ 0 w 351292"/>
                <a:gd name="connsiteY8" fmla="*/ 18011 h 340252"/>
                <a:gd name="connsiteX9" fmla="*/ 9944 w 351292"/>
                <a:gd name="connsiteY9" fmla="*/ 13369 h 340252"/>
                <a:gd name="connsiteX10" fmla="*/ 105584 w 351292"/>
                <a:gd name="connsiteY10" fmla="*/ 0 h 340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51292" h="340252">
                  <a:moveTo>
                    <a:pt x="105584" y="0"/>
                  </a:moveTo>
                  <a:cubicBezTo>
                    <a:pt x="241285" y="0"/>
                    <a:pt x="351292" y="76168"/>
                    <a:pt x="351292" y="170126"/>
                  </a:cubicBezTo>
                  <a:cubicBezTo>
                    <a:pt x="351292" y="264084"/>
                    <a:pt x="241285" y="340252"/>
                    <a:pt x="105584" y="340252"/>
                  </a:cubicBezTo>
                  <a:cubicBezTo>
                    <a:pt x="71659" y="340252"/>
                    <a:pt x="39340" y="335492"/>
                    <a:pt x="9944" y="326883"/>
                  </a:cubicBezTo>
                  <a:lnTo>
                    <a:pt x="5861" y="324977"/>
                  </a:lnTo>
                  <a:lnTo>
                    <a:pt x="39523" y="275050"/>
                  </a:lnTo>
                  <a:cubicBezTo>
                    <a:pt x="52420" y="244557"/>
                    <a:pt x="59552" y="211032"/>
                    <a:pt x="59552" y="175841"/>
                  </a:cubicBezTo>
                  <a:cubicBezTo>
                    <a:pt x="59552" y="140650"/>
                    <a:pt x="52420" y="107125"/>
                    <a:pt x="39523" y="76633"/>
                  </a:cubicBezTo>
                  <a:lnTo>
                    <a:pt x="0" y="18011"/>
                  </a:lnTo>
                  <a:lnTo>
                    <a:pt x="9944" y="13369"/>
                  </a:lnTo>
                  <a:cubicBezTo>
                    <a:pt x="39340" y="4761"/>
                    <a:pt x="71659" y="0"/>
                    <a:pt x="105584" y="0"/>
                  </a:cubicBezTo>
                  <a:close/>
                </a:path>
              </a:pathLst>
            </a:custGeom>
            <a:solidFill>
              <a:srgbClr val="F69B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타원 12"/>
            <p:cNvSpPr/>
            <p:nvPr/>
          </p:nvSpPr>
          <p:spPr>
            <a:xfrm>
              <a:off x="4795842" y="4068997"/>
              <a:ext cx="111858" cy="111858"/>
            </a:xfrm>
            <a:prstGeom prst="ellips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자유형 13"/>
            <p:cNvSpPr/>
            <p:nvPr/>
          </p:nvSpPr>
          <p:spPr>
            <a:xfrm rot="275145">
              <a:off x="5659765" y="3853413"/>
              <a:ext cx="241431" cy="637852"/>
            </a:xfrm>
            <a:custGeom>
              <a:avLst/>
              <a:gdLst>
                <a:gd name="connsiteX0" fmla="*/ 390298 w 390298"/>
                <a:gd name="connsiteY0" fmla="*/ 0 h 697309"/>
                <a:gd name="connsiteX1" fmla="*/ 390298 w 390298"/>
                <a:gd name="connsiteY1" fmla="*/ 697309 h 697309"/>
                <a:gd name="connsiteX2" fmla="*/ 348142 w 390298"/>
                <a:gd name="connsiteY2" fmla="*/ 693874 h 697309"/>
                <a:gd name="connsiteX3" fmla="*/ 0 w 390298"/>
                <a:gd name="connsiteY3" fmla="*/ 348654 h 697309"/>
                <a:gd name="connsiteX4" fmla="*/ 348142 w 390298"/>
                <a:gd name="connsiteY4" fmla="*/ 3434 h 697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0298" h="697309">
                  <a:moveTo>
                    <a:pt x="390298" y="0"/>
                  </a:moveTo>
                  <a:lnTo>
                    <a:pt x="390298" y="697309"/>
                  </a:lnTo>
                  <a:lnTo>
                    <a:pt x="348142" y="693874"/>
                  </a:lnTo>
                  <a:cubicBezTo>
                    <a:pt x="149458" y="661016"/>
                    <a:pt x="0" y="518942"/>
                    <a:pt x="0" y="348654"/>
                  </a:cubicBezTo>
                  <a:cubicBezTo>
                    <a:pt x="0" y="178367"/>
                    <a:pt x="149458" y="36292"/>
                    <a:pt x="348142" y="3434"/>
                  </a:cubicBezTo>
                  <a:close/>
                </a:path>
              </a:pathLst>
            </a:custGeom>
            <a:solidFill>
              <a:srgbClr val="F69B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16368" y="379306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3" name="_x375924400" descr="EMB00001cd854b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9" t="6927" r="8168" b="8183"/>
          <a:stretch>
            <a:fillRect/>
          </a:stretch>
        </p:blipFill>
        <p:spPr bwMode="auto">
          <a:xfrm>
            <a:off x="602144" y="1365144"/>
            <a:ext cx="3993920" cy="5083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341707" y="77654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3" name="_x411819200" descr="EMB00001f1823c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9" t="6902" r="9009" b="3349"/>
          <a:stretch>
            <a:fillRect/>
          </a:stretch>
        </p:blipFill>
        <p:spPr bwMode="auto">
          <a:xfrm>
            <a:off x="4702207" y="1390589"/>
            <a:ext cx="3605598" cy="5057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55392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38200" y="435920"/>
            <a:ext cx="5410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dirty="0" smtClean="0">
                <a:solidFill>
                  <a:srgbClr val="646464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활동비 사용 안내</a:t>
            </a:r>
            <a:endParaRPr lang="ko-KR" altLang="en-US" sz="4800" dirty="0">
              <a:solidFill>
                <a:srgbClr val="646464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cxnSp>
        <p:nvCxnSpPr>
          <p:cNvPr id="3" name="직선 연결선 2"/>
          <p:cNvCxnSpPr/>
          <p:nvPr/>
        </p:nvCxnSpPr>
        <p:spPr>
          <a:xfrm>
            <a:off x="607116" y="1266917"/>
            <a:ext cx="10769338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07116" y="1497558"/>
            <a:ext cx="1067219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◎ 활동비</a:t>
            </a:r>
            <a:r>
              <a:rPr lang="en-US" altLang="ko-KR" b="1" dirty="0"/>
              <a:t>: 150,000</a:t>
            </a:r>
            <a:r>
              <a:rPr lang="ko-KR" altLang="en-US" b="1" dirty="0"/>
              <a:t>원</a:t>
            </a:r>
            <a:r>
              <a:rPr lang="en-US" altLang="ko-KR" b="1" dirty="0"/>
              <a:t>/</a:t>
            </a:r>
            <a:r>
              <a:rPr lang="ko-KR" altLang="en-US" b="1" dirty="0"/>
              <a:t>인당 ▶ 교통비</a:t>
            </a:r>
            <a:r>
              <a:rPr lang="en-US" altLang="ko-KR" b="1" dirty="0"/>
              <a:t>, </a:t>
            </a:r>
            <a:r>
              <a:rPr lang="ko-KR" altLang="en-US" b="1" dirty="0"/>
              <a:t>식비 지원</a:t>
            </a:r>
            <a:endParaRPr lang="en-US" altLang="ko-KR" b="1" dirty="0"/>
          </a:p>
          <a:p>
            <a:endParaRPr lang="en-US" altLang="ko-KR" b="1" dirty="0"/>
          </a:p>
          <a:p>
            <a:r>
              <a:rPr lang="ko-KR" altLang="en-US" b="1" dirty="0"/>
              <a:t>① 교통비</a:t>
            </a:r>
            <a:r>
              <a:rPr lang="en-US" altLang="ko-KR" b="1" dirty="0"/>
              <a:t>: </a:t>
            </a:r>
            <a:r>
              <a:rPr lang="ko-KR" altLang="en-US" b="1" dirty="0"/>
              <a:t>기업체 방문 시</a:t>
            </a:r>
            <a:r>
              <a:rPr lang="en-US" altLang="ko-KR" b="1" dirty="0"/>
              <a:t>, </a:t>
            </a:r>
            <a:r>
              <a:rPr lang="ko-KR" altLang="en-US" b="1" dirty="0"/>
              <a:t>출장비 지원</a:t>
            </a:r>
            <a:endParaRPr lang="en-US" altLang="ko-KR" b="1" dirty="0"/>
          </a:p>
          <a:p>
            <a:r>
              <a:rPr lang="ko-KR" altLang="en-US" b="1" dirty="0"/>
              <a:t>▶ </a:t>
            </a:r>
            <a:r>
              <a:rPr lang="ko-KR" altLang="en-US" b="1" dirty="0" err="1"/>
              <a:t>관내출장비</a:t>
            </a:r>
            <a:r>
              <a:rPr lang="ko-KR" altLang="en-US" b="1" dirty="0" smtClean="0"/>
              <a:t>→</a:t>
            </a:r>
            <a:r>
              <a:rPr lang="en-US" altLang="ko-KR" b="1" dirty="0" smtClean="0"/>
              <a:t>2</a:t>
            </a:r>
            <a:r>
              <a:rPr lang="ko-KR" altLang="en-US" b="1" dirty="0"/>
              <a:t>시간 이내</a:t>
            </a:r>
            <a:r>
              <a:rPr lang="en-US" altLang="ko-KR" b="1" dirty="0"/>
              <a:t>: 1</a:t>
            </a:r>
            <a:r>
              <a:rPr lang="ko-KR" altLang="en-US" b="1" dirty="0"/>
              <a:t>만원</a:t>
            </a:r>
            <a:r>
              <a:rPr lang="en-US" altLang="ko-KR" b="1" dirty="0"/>
              <a:t>, 4</a:t>
            </a:r>
            <a:r>
              <a:rPr lang="ko-KR" altLang="en-US" b="1" dirty="0"/>
              <a:t>시간 이내</a:t>
            </a:r>
            <a:r>
              <a:rPr lang="en-US" altLang="ko-KR" b="1" dirty="0"/>
              <a:t>: 2</a:t>
            </a:r>
            <a:r>
              <a:rPr lang="ko-KR" altLang="en-US" b="1" dirty="0" smtClean="0"/>
              <a:t>만원</a:t>
            </a:r>
            <a:r>
              <a:rPr lang="en-US" altLang="ko-KR" b="1" dirty="0" smtClean="0"/>
              <a:t> </a:t>
            </a:r>
          </a:p>
          <a:p>
            <a:r>
              <a:rPr lang="ko-KR" altLang="en-US" b="1" dirty="0"/>
              <a:t>▶ </a:t>
            </a:r>
            <a:r>
              <a:rPr lang="ko-KR" altLang="en-US" b="1" dirty="0" err="1" smtClean="0"/>
              <a:t>출장신청서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출석부</a:t>
            </a:r>
            <a:r>
              <a:rPr lang="en-US" altLang="ko-KR" b="1" dirty="0" smtClean="0"/>
              <a:t>: </a:t>
            </a:r>
            <a:r>
              <a:rPr lang="ko-KR" altLang="en-US" b="1" dirty="0" smtClean="0"/>
              <a:t>시간 일치시킬 것</a:t>
            </a:r>
            <a:r>
              <a:rPr lang="en-US" altLang="ko-KR" b="1" dirty="0" smtClean="0"/>
              <a:t> </a:t>
            </a:r>
          </a:p>
          <a:p>
            <a:endParaRPr lang="en-US" altLang="ko-KR" b="1" dirty="0"/>
          </a:p>
          <a:p>
            <a:r>
              <a:rPr lang="ko-KR" altLang="en-US" b="1" dirty="0"/>
              <a:t>② 회의비</a:t>
            </a:r>
            <a:r>
              <a:rPr lang="en-US" altLang="ko-KR" b="1" dirty="0"/>
              <a:t>: </a:t>
            </a:r>
            <a:r>
              <a:rPr lang="ko-KR" altLang="en-US" b="1" dirty="0"/>
              <a:t>식비 </a:t>
            </a:r>
            <a:r>
              <a:rPr lang="en-US" altLang="ko-KR" b="1" dirty="0"/>
              <a:t>10,000</a:t>
            </a:r>
            <a:r>
              <a:rPr lang="ko-KR" altLang="en-US" b="1" dirty="0"/>
              <a:t>원</a:t>
            </a:r>
            <a:r>
              <a:rPr lang="en-US" altLang="ko-KR" b="1" dirty="0"/>
              <a:t>/1</a:t>
            </a:r>
            <a:r>
              <a:rPr lang="ko-KR" altLang="en-US" b="1" dirty="0"/>
              <a:t>인</a:t>
            </a:r>
            <a:endParaRPr lang="en-US" altLang="ko-KR" b="1" dirty="0"/>
          </a:p>
          <a:p>
            <a:pPr fontAlgn="base"/>
            <a:r>
              <a:rPr lang="en-US" altLang="ko-KR" dirty="0"/>
              <a:t>※ </a:t>
            </a:r>
            <a:r>
              <a:rPr lang="ko-KR" altLang="en-US" b="1" dirty="0"/>
              <a:t>회의비는 </a:t>
            </a:r>
            <a:r>
              <a:rPr lang="en-US" altLang="ko-KR" b="1" dirty="0"/>
              <a:t>1</a:t>
            </a:r>
            <a:r>
              <a:rPr lang="ko-KR" altLang="en-US" b="1" dirty="0"/>
              <a:t>일 </a:t>
            </a:r>
            <a:r>
              <a:rPr lang="en-US" altLang="ko-KR" b="1" dirty="0"/>
              <a:t>1</a:t>
            </a:r>
            <a:r>
              <a:rPr lang="ko-KR" altLang="en-US" b="1" dirty="0"/>
              <a:t>회 사용을 원칙으로 </a:t>
            </a:r>
            <a:r>
              <a:rPr lang="ko-KR" altLang="en-US" b="1" dirty="0" smtClean="0"/>
              <a:t>함</a:t>
            </a:r>
            <a:endParaRPr lang="en-US" altLang="ko-KR" b="1" dirty="0" smtClean="0"/>
          </a:p>
          <a:p>
            <a:pPr fontAlgn="base"/>
            <a:r>
              <a:rPr lang="ko-KR" altLang="en-US" b="1" dirty="0"/>
              <a:t>▶ </a:t>
            </a:r>
            <a:r>
              <a:rPr lang="ko-KR" altLang="en-US" b="1" dirty="0" smtClean="0"/>
              <a:t>방명록에 외부인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기업체 관계자</a:t>
            </a:r>
            <a:r>
              <a:rPr lang="en-US" altLang="ko-KR" b="1" dirty="0" smtClean="0"/>
              <a:t>)</a:t>
            </a:r>
            <a:r>
              <a:rPr lang="ko-KR" altLang="en-US" b="1" dirty="0" smtClean="0"/>
              <a:t> 필히 참석</a:t>
            </a:r>
            <a:endParaRPr lang="en-US" altLang="ko-KR" b="1" dirty="0" smtClean="0"/>
          </a:p>
          <a:p>
            <a:pPr fontAlgn="base"/>
            <a:r>
              <a:rPr lang="ko-KR" altLang="en-US" b="1" dirty="0" smtClean="0"/>
              <a:t>▶ 음식점 </a:t>
            </a:r>
            <a:r>
              <a:rPr lang="ko-KR" altLang="en-US" b="1" dirty="0"/>
              <a:t>사용 후 커피숍 추가 이용 </a:t>
            </a:r>
            <a:r>
              <a:rPr lang="ko-KR" altLang="en-US" b="1" dirty="0">
                <a:solidFill>
                  <a:srgbClr val="FF0000"/>
                </a:solidFill>
              </a:rPr>
              <a:t>불가</a:t>
            </a:r>
            <a:endParaRPr lang="ko-KR" altLang="en-US" dirty="0">
              <a:solidFill>
                <a:srgbClr val="FF0000"/>
              </a:solidFill>
            </a:endParaRPr>
          </a:p>
          <a:p>
            <a:pPr fontAlgn="base"/>
            <a:r>
              <a:rPr lang="ko-KR" altLang="en-US" b="1" dirty="0" smtClean="0"/>
              <a:t>▶ 두 </a:t>
            </a:r>
            <a:r>
              <a:rPr lang="ko-KR" altLang="en-US" b="1" dirty="0"/>
              <a:t>곳 이상의 식당에서 </a:t>
            </a:r>
            <a:r>
              <a:rPr lang="ko-KR" altLang="en-US" b="1" dirty="0" err="1"/>
              <a:t>분할결제</a:t>
            </a:r>
            <a:r>
              <a:rPr lang="ko-KR" altLang="en-US" b="1" dirty="0"/>
              <a:t> </a:t>
            </a:r>
            <a:r>
              <a:rPr lang="ko-KR" altLang="en-US" b="1" dirty="0">
                <a:solidFill>
                  <a:srgbClr val="FF0000"/>
                </a:solidFill>
              </a:rPr>
              <a:t>불가</a:t>
            </a:r>
            <a:endParaRPr lang="ko-KR" altLang="en-US" dirty="0">
              <a:solidFill>
                <a:srgbClr val="FF0000"/>
              </a:solidFill>
            </a:endParaRPr>
          </a:p>
          <a:p>
            <a:pPr fontAlgn="base"/>
            <a:r>
              <a:rPr lang="ko-KR" altLang="en-US" b="1" dirty="0" smtClean="0"/>
              <a:t>▶ 유흥업소</a:t>
            </a:r>
            <a:r>
              <a:rPr lang="en-US" altLang="ko-KR" b="1" dirty="0"/>
              <a:t>(</a:t>
            </a:r>
            <a:r>
              <a:rPr lang="ko-KR" altLang="en-US" b="1" dirty="0"/>
              <a:t>주점</a:t>
            </a:r>
            <a:r>
              <a:rPr lang="en-US" altLang="ko-KR" b="1" dirty="0"/>
              <a:t>, </a:t>
            </a:r>
            <a:r>
              <a:rPr lang="ko-KR" altLang="en-US" b="1" dirty="0" err="1"/>
              <a:t>호프짐</a:t>
            </a:r>
            <a:r>
              <a:rPr lang="en-US" altLang="ko-KR" b="1" dirty="0"/>
              <a:t>), </a:t>
            </a:r>
            <a:r>
              <a:rPr lang="ko-KR" altLang="en-US" b="1" dirty="0"/>
              <a:t>심야시간</a:t>
            </a:r>
            <a:r>
              <a:rPr lang="en-US" altLang="ko-KR" b="1" dirty="0"/>
              <a:t>(23:00~06:00), </a:t>
            </a:r>
            <a:r>
              <a:rPr lang="ko-KR" altLang="en-US" b="1" dirty="0"/>
              <a:t>주말 및 공휴일 사용 </a:t>
            </a:r>
            <a:r>
              <a:rPr lang="ko-KR" altLang="en-US" b="1" dirty="0" smtClean="0">
                <a:solidFill>
                  <a:srgbClr val="FF0000"/>
                </a:solidFill>
              </a:rPr>
              <a:t>불가</a:t>
            </a:r>
            <a:endParaRPr lang="ko-KR" altLang="en-US" sz="4800" dirty="0">
              <a:solidFill>
                <a:srgbClr val="646464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grpSp>
        <p:nvGrpSpPr>
          <p:cNvPr id="24" name="그룹 23"/>
          <p:cNvGrpSpPr/>
          <p:nvPr/>
        </p:nvGrpSpPr>
        <p:grpSpPr>
          <a:xfrm>
            <a:off x="699281" y="559031"/>
            <a:ext cx="709901" cy="619252"/>
            <a:chOff x="4683513" y="2206270"/>
            <a:chExt cx="1034831" cy="902692"/>
          </a:xfrm>
        </p:grpSpPr>
        <p:sp>
          <p:nvSpPr>
            <p:cNvPr id="25" name="자유형 24"/>
            <p:cNvSpPr/>
            <p:nvPr/>
          </p:nvSpPr>
          <p:spPr>
            <a:xfrm rot="10800000">
              <a:off x="4683513" y="2206270"/>
              <a:ext cx="1034831" cy="902692"/>
            </a:xfrm>
            <a:custGeom>
              <a:avLst/>
              <a:gdLst>
                <a:gd name="connsiteX0" fmla="*/ 879274 w 1034831"/>
                <a:gd name="connsiteY0" fmla="*/ 902692 h 902692"/>
                <a:gd name="connsiteX1" fmla="*/ 155558 w 1034831"/>
                <a:gd name="connsiteY1" fmla="*/ 902692 h 902692"/>
                <a:gd name="connsiteX2" fmla="*/ 224155 w 1034831"/>
                <a:gd name="connsiteY2" fmla="*/ 830157 h 902692"/>
                <a:gd name="connsiteX3" fmla="*/ 290017 w 1034831"/>
                <a:gd name="connsiteY3" fmla="*/ 781640 h 902692"/>
                <a:gd name="connsiteX4" fmla="*/ 347865 w 1034831"/>
                <a:gd name="connsiteY4" fmla="*/ 752430 h 902692"/>
                <a:gd name="connsiteX5" fmla="*/ 316014 w 1034831"/>
                <a:gd name="connsiteY5" fmla="*/ 742308 h 902692"/>
                <a:gd name="connsiteX6" fmla="*/ 0 w 1034831"/>
                <a:gd name="connsiteY6" fmla="*/ 254250 h 902692"/>
                <a:gd name="connsiteX7" fmla="*/ 0 w 1034831"/>
                <a:gd name="connsiteY7" fmla="*/ 254249 h 902692"/>
                <a:gd name="connsiteX8" fmla="*/ 0 w 1034831"/>
                <a:gd name="connsiteY8" fmla="*/ 254248 h 902692"/>
                <a:gd name="connsiteX9" fmla="*/ 205182 w 1034831"/>
                <a:gd name="connsiteY9" fmla="*/ 49066 h 902692"/>
                <a:gd name="connsiteX10" fmla="*/ 285048 w 1034831"/>
                <a:gd name="connsiteY10" fmla="*/ 65190 h 902692"/>
                <a:gd name="connsiteX11" fmla="*/ 318793 w 1034831"/>
                <a:gd name="connsiteY11" fmla="*/ 87942 h 902692"/>
                <a:gd name="connsiteX12" fmla="*/ 334481 w 1034831"/>
                <a:gd name="connsiteY12" fmla="*/ 67282 h 902692"/>
                <a:gd name="connsiteX13" fmla="*/ 517415 w 1034831"/>
                <a:gd name="connsiteY13" fmla="*/ 0 h 902692"/>
                <a:gd name="connsiteX14" fmla="*/ 700349 w 1034831"/>
                <a:gd name="connsiteY14" fmla="*/ 67282 h 902692"/>
                <a:gd name="connsiteX15" fmla="*/ 716037 w 1034831"/>
                <a:gd name="connsiteY15" fmla="*/ 87942 h 902692"/>
                <a:gd name="connsiteX16" fmla="*/ 749783 w 1034831"/>
                <a:gd name="connsiteY16" fmla="*/ 65190 h 902692"/>
                <a:gd name="connsiteX17" fmla="*/ 829649 w 1034831"/>
                <a:gd name="connsiteY17" fmla="*/ 49066 h 902692"/>
                <a:gd name="connsiteX18" fmla="*/ 1034831 w 1034831"/>
                <a:gd name="connsiteY18" fmla="*/ 254248 h 902692"/>
                <a:gd name="connsiteX19" fmla="*/ 1034829 w 1034831"/>
                <a:gd name="connsiteY19" fmla="*/ 254256 h 902692"/>
                <a:gd name="connsiteX20" fmla="*/ 1024318 w 1034831"/>
                <a:gd name="connsiteY20" fmla="*/ 361000 h 902692"/>
                <a:gd name="connsiteX21" fmla="*/ 695320 w 1034831"/>
                <a:gd name="connsiteY21" fmla="*/ 751792 h 902692"/>
                <a:gd name="connsiteX22" fmla="*/ 689108 w 1034831"/>
                <a:gd name="connsiteY22" fmla="*/ 753510 h 902692"/>
                <a:gd name="connsiteX23" fmla="*/ 744817 w 1034831"/>
                <a:gd name="connsiteY23" fmla="*/ 781640 h 902692"/>
                <a:gd name="connsiteX24" fmla="*/ 810679 w 1034831"/>
                <a:gd name="connsiteY24" fmla="*/ 830157 h 902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034831" h="902692">
                  <a:moveTo>
                    <a:pt x="879274" y="902692"/>
                  </a:moveTo>
                  <a:lnTo>
                    <a:pt x="155558" y="902692"/>
                  </a:lnTo>
                  <a:lnTo>
                    <a:pt x="224155" y="830157"/>
                  </a:lnTo>
                  <a:cubicBezTo>
                    <a:pt x="245083" y="812037"/>
                    <a:pt x="267087" y="795801"/>
                    <a:pt x="290017" y="781640"/>
                  </a:cubicBezTo>
                  <a:lnTo>
                    <a:pt x="347865" y="752430"/>
                  </a:lnTo>
                  <a:lnTo>
                    <a:pt x="316014" y="742308"/>
                  </a:lnTo>
                  <a:cubicBezTo>
                    <a:pt x="130306" y="661898"/>
                    <a:pt x="0" y="473652"/>
                    <a:pt x="0" y="254250"/>
                  </a:cubicBezTo>
                  <a:lnTo>
                    <a:pt x="0" y="254249"/>
                  </a:lnTo>
                  <a:lnTo>
                    <a:pt x="0" y="254248"/>
                  </a:lnTo>
                  <a:cubicBezTo>
                    <a:pt x="0" y="140929"/>
                    <a:pt x="91863" y="49066"/>
                    <a:pt x="205182" y="49066"/>
                  </a:cubicBezTo>
                  <a:cubicBezTo>
                    <a:pt x="233511" y="49066"/>
                    <a:pt x="260500" y="54807"/>
                    <a:pt x="285048" y="65190"/>
                  </a:cubicBezTo>
                  <a:lnTo>
                    <a:pt x="318793" y="87942"/>
                  </a:lnTo>
                  <a:lnTo>
                    <a:pt x="334481" y="67282"/>
                  </a:lnTo>
                  <a:cubicBezTo>
                    <a:pt x="381298" y="25712"/>
                    <a:pt x="445975" y="0"/>
                    <a:pt x="517415" y="0"/>
                  </a:cubicBezTo>
                  <a:cubicBezTo>
                    <a:pt x="588855" y="0"/>
                    <a:pt x="653532" y="25712"/>
                    <a:pt x="700349" y="67282"/>
                  </a:cubicBezTo>
                  <a:lnTo>
                    <a:pt x="716037" y="87942"/>
                  </a:lnTo>
                  <a:lnTo>
                    <a:pt x="749783" y="65190"/>
                  </a:lnTo>
                  <a:cubicBezTo>
                    <a:pt x="774330" y="54807"/>
                    <a:pt x="801319" y="49066"/>
                    <a:pt x="829649" y="49066"/>
                  </a:cubicBezTo>
                  <a:cubicBezTo>
                    <a:pt x="942968" y="49066"/>
                    <a:pt x="1034831" y="140929"/>
                    <a:pt x="1034831" y="254248"/>
                  </a:cubicBezTo>
                  <a:lnTo>
                    <a:pt x="1034829" y="254256"/>
                  </a:lnTo>
                  <a:lnTo>
                    <a:pt x="1024318" y="361000"/>
                  </a:lnTo>
                  <a:cubicBezTo>
                    <a:pt x="988133" y="542025"/>
                    <a:pt x="861740" y="689412"/>
                    <a:pt x="695320" y="751792"/>
                  </a:cubicBezTo>
                  <a:lnTo>
                    <a:pt x="689108" y="753510"/>
                  </a:lnTo>
                  <a:lnTo>
                    <a:pt x="744817" y="781640"/>
                  </a:lnTo>
                  <a:cubicBezTo>
                    <a:pt x="767747" y="795801"/>
                    <a:pt x="789751" y="812037"/>
                    <a:pt x="810679" y="830157"/>
                  </a:cubicBezTo>
                  <a:close/>
                </a:path>
              </a:pathLst>
            </a:custGeom>
            <a:solidFill>
              <a:srgbClr val="CACF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26" name="직선 연결선 25"/>
            <p:cNvCxnSpPr/>
            <p:nvPr/>
          </p:nvCxnSpPr>
          <p:spPr>
            <a:xfrm flipH="1">
              <a:off x="5004668" y="2542478"/>
              <a:ext cx="75828" cy="309169"/>
            </a:xfrm>
            <a:prstGeom prst="line">
              <a:avLst/>
            </a:prstGeom>
            <a:ln w="28575">
              <a:solidFill>
                <a:srgbClr val="DAE3F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직선 연결선 26"/>
            <p:cNvCxnSpPr/>
            <p:nvPr/>
          </p:nvCxnSpPr>
          <p:spPr>
            <a:xfrm>
              <a:off x="5343382" y="2546939"/>
              <a:ext cx="56038" cy="304708"/>
            </a:xfrm>
            <a:prstGeom prst="line">
              <a:avLst/>
            </a:prstGeom>
            <a:ln w="28575">
              <a:solidFill>
                <a:srgbClr val="DAE3F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625986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38200" y="435920"/>
            <a:ext cx="98382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dirty="0">
                <a:solidFill>
                  <a:srgbClr val="646464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활동비 </a:t>
            </a:r>
            <a:r>
              <a:rPr lang="ko-KR" altLang="en-US" sz="4800" dirty="0" smtClean="0">
                <a:solidFill>
                  <a:srgbClr val="646464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사용 안내 </a:t>
            </a:r>
            <a:r>
              <a:rPr lang="en-US" altLang="ko-KR" sz="4800" dirty="0" smtClean="0">
                <a:solidFill>
                  <a:srgbClr val="646464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[</a:t>
            </a:r>
            <a:r>
              <a:rPr lang="ko-KR" altLang="en-US" sz="4800" dirty="0" smtClean="0">
                <a:solidFill>
                  <a:srgbClr val="646464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① 교통비</a:t>
            </a:r>
            <a:r>
              <a:rPr lang="en-US" altLang="ko-KR" sz="4800" dirty="0" smtClean="0">
                <a:solidFill>
                  <a:srgbClr val="646464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]</a:t>
            </a:r>
            <a:endParaRPr lang="ko-KR" altLang="en-US" sz="4800" dirty="0">
              <a:solidFill>
                <a:srgbClr val="646464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cxnSp>
        <p:nvCxnSpPr>
          <p:cNvPr id="3" name="직선 연결선 2"/>
          <p:cNvCxnSpPr/>
          <p:nvPr/>
        </p:nvCxnSpPr>
        <p:spPr>
          <a:xfrm>
            <a:off x="607116" y="1266917"/>
            <a:ext cx="10769338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그룹 22"/>
          <p:cNvGrpSpPr/>
          <p:nvPr/>
        </p:nvGrpSpPr>
        <p:grpSpPr>
          <a:xfrm>
            <a:off x="699281" y="559031"/>
            <a:ext cx="709901" cy="619252"/>
            <a:chOff x="4683513" y="2206270"/>
            <a:chExt cx="1034831" cy="902692"/>
          </a:xfrm>
        </p:grpSpPr>
        <p:sp>
          <p:nvSpPr>
            <p:cNvPr id="24" name="자유형 23"/>
            <p:cNvSpPr/>
            <p:nvPr/>
          </p:nvSpPr>
          <p:spPr>
            <a:xfrm rot="10800000">
              <a:off x="4683513" y="2206270"/>
              <a:ext cx="1034831" cy="902692"/>
            </a:xfrm>
            <a:custGeom>
              <a:avLst/>
              <a:gdLst>
                <a:gd name="connsiteX0" fmla="*/ 879274 w 1034831"/>
                <a:gd name="connsiteY0" fmla="*/ 902692 h 902692"/>
                <a:gd name="connsiteX1" fmla="*/ 155558 w 1034831"/>
                <a:gd name="connsiteY1" fmla="*/ 902692 h 902692"/>
                <a:gd name="connsiteX2" fmla="*/ 224155 w 1034831"/>
                <a:gd name="connsiteY2" fmla="*/ 830157 h 902692"/>
                <a:gd name="connsiteX3" fmla="*/ 290017 w 1034831"/>
                <a:gd name="connsiteY3" fmla="*/ 781640 h 902692"/>
                <a:gd name="connsiteX4" fmla="*/ 347865 w 1034831"/>
                <a:gd name="connsiteY4" fmla="*/ 752430 h 902692"/>
                <a:gd name="connsiteX5" fmla="*/ 316014 w 1034831"/>
                <a:gd name="connsiteY5" fmla="*/ 742308 h 902692"/>
                <a:gd name="connsiteX6" fmla="*/ 0 w 1034831"/>
                <a:gd name="connsiteY6" fmla="*/ 254250 h 902692"/>
                <a:gd name="connsiteX7" fmla="*/ 0 w 1034831"/>
                <a:gd name="connsiteY7" fmla="*/ 254249 h 902692"/>
                <a:gd name="connsiteX8" fmla="*/ 0 w 1034831"/>
                <a:gd name="connsiteY8" fmla="*/ 254248 h 902692"/>
                <a:gd name="connsiteX9" fmla="*/ 205182 w 1034831"/>
                <a:gd name="connsiteY9" fmla="*/ 49066 h 902692"/>
                <a:gd name="connsiteX10" fmla="*/ 285048 w 1034831"/>
                <a:gd name="connsiteY10" fmla="*/ 65190 h 902692"/>
                <a:gd name="connsiteX11" fmla="*/ 318793 w 1034831"/>
                <a:gd name="connsiteY11" fmla="*/ 87942 h 902692"/>
                <a:gd name="connsiteX12" fmla="*/ 334481 w 1034831"/>
                <a:gd name="connsiteY12" fmla="*/ 67282 h 902692"/>
                <a:gd name="connsiteX13" fmla="*/ 517415 w 1034831"/>
                <a:gd name="connsiteY13" fmla="*/ 0 h 902692"/>
                <a:gd name="connsiteX14" fmla="*/ 700349 w 1034831"/>
                <a:gd name="connsiteY14" fmla="*/ 67282 h 902692"/>
                <a:gd name="connsiteX15" fmla="*/ 716037 w 1034831"/>
                <a:gd name="connsiteY15" fmla="*/ 87942 h 902692"/>
                <a:gd name="connsiteX16" fmla="*/ 749783 w 1034831"/>
                <a:gd name="connsiteY16" fmla="*/ 65190 h 902692"/>
                <a:gd name="connsiteX17" fmla="*/ 829649 w 1034831"/>
                <a:gd name="connsiteY17" fmla="*/ 49066 h 902692"/>
                <a:gd name="connsiteX18" fmla="*/ 1034831 w 1034831"/>
                <a:gd name="connsiteY18" fmla="*/ 254248 h 902692"/>
                <a:gd name="connsiteX19" fmla="*/ 1034829 w 1034831"/>
                <a:gd name="connsiteY19" fmla="*/ 254256 h 902692"/>
                <a:gd name="connsiteX20" fmla="*/ 1024318 w 1034831"/>
                <a:gd name="connsiteY20" fmla="*/ 361000 h 902692"/>
                <a:gd name="connsiteX21" fmla="*/ 695320 w 1034831"/>
                <a:gd name="connsiteY21" fmla="*/ 751792 h 902692"/>
                <a:gd name="connsiteX22" fmla="*/ 689108 w 1034831"/>
                <a:gd name="connsiteY22" fmla="*/ 753510 h 902692"/>
                <a:gd name="connsiteX23" fmla="*/ 744817 w 1034831"/>
                <a:gd name="connsiteY23" fmla="*/ 781640 h 902692"/>
                <a:gd name="connsiteX24" fmla="*/ 810679 w 1034831"/>
                <a:gd name="connsiteY24" fmla="*/ 830157 h 902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034831" h="902692">
                  <a:moveTo>
                    <a:pt x="879274" y="902692"/>
                  </a:moveTo>
                  <a:lnTo>
                    <a:pt x="155558" y="902692"/>
                  </a:lnTo>
                  <a:lnTo>
                    <a:pt x="224155" y="830157"/>
                  </a:lnTo>
                  <a:cubicBezTo>
                    <a:pt x="245083" y="812037"/>
                    <a:pt x="267087" y="795801"/>
                    <a:pt x="290017" y="781640"/>
                  </a:cubicBezTo>
                  <a:lnTo>
                    <a:pt x="347865" y="752430"/>
                  </a:lnTo>
                  <a:lnTo>
                    <a:pt x="316014" y="742308"/>
                  </a:lnTo>
                  <a:cubicBezTo>
                    <a:pt x="130306" y="661898"/>
                    <a:pt x="0" y="473652"/>
                    <a:pt x="0" y="254250"/>
                  </a:cubicBezTo>
                  <a:lnTo>
                    <a:pt x="0" y="254249"/>
                  </a:lnTo>
                  <a:lnTo>
                    <a:pt x="0" y="254248"/>
                  </a:lnTo>
                  <a:cubicBezTo>
                    <a:pt x="0" y="140929"/>
                    <a:pt x="91863" y="49066"/>
                    <a:pt x="205182" y="49066"/>
                  </a:cubicBezTo>
                  <a:cubicBezTo>
                    <a:pt x="233511" y="49066"/>
                    <a:pt x="260500" y="54807"/>
                    <a:pt x="285048" y="65190"/>
                  </a:cubicBezTo>
                  <a:lnTo>
                    <a:pt x="318793" y="87942"/>
                  </a:lnTo>
                  <a:lnTo>
                    <a:pt x="334481" y="67282"/>
                  </a:lnTo>
                  <a:cubicBezTo>
                    <a:pt x="381298" y="25712"/>
                    <a:pt x="445975" y="0"/>
                    <a:pt x="517415" y="0"/>
                  </a:cubicBezTo>
                  <a:cubicBezTo>
                    <a:pt x="588855" y="0"/>
                    <a:pt x="653532" y="25712"/>
                    <a:pt x="700349" y="67282"/>
                  </a:cubicBezTo>
                  <a:lnTo>
                    <a:pt x="716037" y="87942"/>
                  </a:lnTo>
                  <a:lnTo>
                    <a:pt x="749783" y="65190"/>
                  </a:lnTo>
                  <a:cubicBezTo>
                    <a:pt x="774330" y="54807"/>
                    <a:pt x="801319" y="49066"/>
                    <a:pt x="829649" y="49066"/>
                  </a:cubicBezTo>
                  <a:cubicBezTo>
                    <a:pt x="942968" y="49066"/>
                    <a:pt x="1034831" y="140929"/>
                    <a:pt x="1034831" y="254248"/>
                  </a:cubicBezTo>
                  <a:lnTo>
                    <a:pt x="1034829" y="254256"/>
                  </a:lnTo>
                  <a:lnTo>
                    <a:pt x="1024318" y="361000"/>
                  </a:lnTo>
                  <a:cubicBezTo>
                    <a:pt x="988133" y="542025"/>
                    <a:pt x="861740" y="689412"/>
                    <a:pt x="695320" y="751792"/>
                  </a:cubicBezTo>
                  <a:lnTo>
                    <a:pt x="689108" y="753510"/>
                  </a:lnTo>
                  <a:lnTo>
                    <a:pt x="744817" y="781640"/>
                  </a:lnTo>
                  <a:cubicBezTo>
                    <a:pt x="767747" y="795801"/>
                    <a:pt x="789751" y="812037"/>
                    <a:pt x="810679" y="830157"/>
                  </a:cubicBezTo>
                  <a:close/>
                </a:path>
              </a:pathLst>
            </a:custGeom>
            <a:solidFill>
              <a:srgbClr val="CACF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25" name="직선 연결선 24"/>
            <p:cNvCxnSpPr/>
            <p:nvPr/>
          </p:nvCxnSpPr>
          <p:spPr>
            <a:xfrm flipH="1">
              <a:off x="5004668" y="2542478"/>
              <a:ext cx="75828" cy="309169"/>
            </a:xfrm>
            <a:prstGeom prst="line">
              <a:avLst/>
            </a:prstGeom>
            <a:ln w="28575">
              <a:solidFill>
                <a:srgbClr val="DAE3F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/>
            <p:cNvCxnSpPr/>
            <p:nvPr/>
          </p:nvCxnSpPr>
          <p:spPr>
            <a:xfrm>
              <a:off x="5343382" y="2546939"/>
              <a:ext cx="56038" cy="304708"/>
            </a:xfrm>
            <a:prstGeom prst="line">
              <a:avLst/>
            </a:prstGeom>
            <a:ln w="28575">
              <a:solidFill>
                <a:srgbClr val="DAE3F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/>
          <p:cNvSpPr txBox="1"/>
          <p:nvPr/>
        </p:nvSpPr>
        <p:spPr>
          <a:xfrm>
            <a:off x="512667" y="1374643"/>
            <a:ext cx="11374533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▶ 유의사항</a:t>
            </a:r>
            <a:endParaRPr lang="en-US" altLang="ko-KR" b="1" dirty="0" smtClean="0">
              <a:solidFill>
                <a:srgbClr val="FF0000"/>
              </a:solidFill>
            </a:endParaRPr>
          </a:p>
          <a:p>
            <a:endParaRPr lang="en-US" altLang="ko-KR" b="1" dirty="0" smtClean="0"/>
          </a:p>
          <a:p>
            <a:r>
              <a:rPr lang="ko-KR" altLang="en-US" b="1" dirty="0"/>
              <a:t>①</a:t>
            </a:r>
            <a:r>
              <a:rPr lang="ko-KR" altLang="en-US" b="1" dirty="0" smtClean="0"/>
              <a:t> </a:t>
            </a:r>
            <a:r>
              <a:rPr lang="ko-KR" altLang="en-US" b="1" dirty="0" err="1"/>
              <a:t>출장신청서</a:t>
            </a:r>
            <a:r>
              <a:rPr lang="en-US" altLang="ko-KR" b="1" dirty="0"/>
              <a:t>, </a:t>
            </a:r>
            <a:r>
              <a:rPr lang="ko-KR" altLang="en-US" b="1" dirty="0"/>
              <a:t>출석부</a:t>
            </a:r>
            <a:r>
              <a:rPr lang="en-US" altLang="ko-KR" b="1" dirty="0"/>
              <a:t>, </a:t>
            </a:r>
            <a:r>
              <a:rPr lang="ko-KR" altLang="en-US" b="1" dirty="0" smtClean="0"/>
              <a:t>활동사진</a:t>
            </a:r>
            <a:r>
              <a:rPr lang="en-US" altLang="ko-KR" b="1" dirty="0" smtClean="0"/>
              <a:t>:</a:t>
            </a:r>
            <a:r>
              <a:rPr lang="ko-KR" altLang="en-US" b="1" dirty="0" smtClean="0"/>
              <a:t> </a:t>
            </a:r>
            <a:r>
              <a:rPr lang="ko-KR" altLang="en-US" b="1" dirty="0"/>
              <a:t>시간 일치시킬 것</a:t>
            </a:r>
            <a:endParaRPr lang="en-US" altLang="ko-KR" b="1" dirty="0"/>
          </a:p>
          <a:p>
            <a:endParaRPr lang="en-US" altLang="ko-KR" b="1" dirty="0" smtClean="0"/>
          </a:p>
          <a:p>
            <a:r>
              <a:rPr lang="ko-KR" altLang="en-US" b="1" dirty="0"/>
              <a:t>②</a:t>
            </a:r>
            <a:r>
              <a:rPr lang="ko-KR" altLang="en-US" b="1" dirty="0" smtClean="0"/>
              <a:t> 정확한 </a:t>
            </a:r>
            <a:r>
              <a:rPr lang="ko-KR" altLang="en-US" b="1" dirty="0" err="1" smtClean="0"/>
              <a:t>회의일시</a:t>
            </a:r>
            <a:r>
              <a:rPr lang="ko-KR" altLang="en-US" b="1" dirty="0" smtClean="0"/>
              <a:t> 기재</a:t>
            </a:r>
            <a:endParaRPr lang="en-US" altLang="ko-KR" b="1" dirty="0" smtClean="0"/>
          </a:p>
          <a:p>
            <a:endParaRPr lang="en-US" altLang="ko-KR" b="1" dirty="0" smtClean="0"/>
          </a:p>
          <a:p>
            <a:r>
              <a:rPr lang="ko-KR" altLang="en-US" b="1" dirty="0" smtClean="0"/>
              <a:t>③ 일주일 </a:t>
            </a:r>
            <a:r>
              <a:rPr lang="ko-KR" altLang="en-US" b="1" dirty="0"/>
              <a:t>최소 </a:t>
            </a:r>
            <a:r>
              <a:rPr lang="en-US" altLang="ko-KR" b="1" dirty="0"/>
              <a:t>9</a:t>
            </a:r>
            <a:r>
              <a:rPr lang="ko-KR" altLang="en-US" b="1" dirty="0"/>
              <a:t>시간 </a:t>
            </a:r>
            <a:r>
              <a:rPr lang="ko-KR" altLang="en-US" b="1" dirty="0" smtClean="0"/>
              <a:t>활동 필히 할 </a:t>
            </a:r>
            <a:r>
              <a:rPr lang="ko-KR" altLang="en-US" b="1" dirty="0"/>
              <a:t>것</a:t>
            </a:r>
            <a:r>
              <a:rPr lang="ko-KR" altLang="en-US" b="1" dirty="0" smtClean="0"/>
              <a:t>→</a:t>
            </a:r>
            <a:r>
              <a:rPr lang="en-US" altLang="ko-KR" b="1" dirty="0" smtClean="0"/>
              <a:t>1</a:t>
            </a:r>
            <a:r>
              <a:rPr lang="ko-KR" altLang="en-US" b="1" dirty="0" smtClean="0"/>
              <a:t>주일</a:t>
            </a:r>
            <a:r>
              <a:rPr lang="en-US" altLang="ko-KR" b="1" dirty="0" smtClean="0"/>
              <a:t>: 9</a:t>
            </a:r>
            <a:r>
              <a:rPr lang="ko-KR" altLang="en-US" b="1" dirty="0" smtClean="0"/>
              <a:t>시간</a:t>
            </a:r>
            <a:r>
              <a:rPr lang="en-US" altLang="ko-KR" b="1" dirty="0" smtClean="0"/>
              <a:t>, 5</a:t>
            </a:r>
            <a:r>
              <a:rPr lang="ko-KR" altLang="en-US" b="1" dirty="0" smtClean="0"/>
              <a:t>주</a:t>
            </a:r>
            <a:r>
              <a:rPr lang="en-US" altLang="ko-KR" b="1" dirty="0" smtClean="0"/>
              <a:t>: 45</a:t>
            </a:r>
            <a:r>
              <a:rPr lang="ko-KR" altLang="en-US" b="1" dirty="0" smtClean="0"/>
              <a:t>시간 활동</a:t>
            </a:r>
            <a:endParaRPr lang="en-US" altLang="ko-KR" b="1" dirty="0" smtClean="0"/>
          </a:p>
          <a:p>
            <a:endParaRPr lang="en-US" altLang="ko-KR" b="1" dirty="0"/>
          </a:p>
          <a:p>
            <a:r>
              <a:rPr lang="ko-KR" altLang="en-US" b="1" dirty="0" smtClean="0"/>
              <a:t>④ </a:t>
            </a:r>
            <a:r>
              <a:rPr lang="ko-KR" altLang="en-US" sz="1700" b="1" dirty="0" smtClean="0"/>
              <a:t>계절학기</a:t>
            </a:r>
            <a:r>
              <a:rPr lang="en-US" altLang="ko-KR" sz="1700" b="1" dirty="0" smtClean="0"/>
              <a:t>, </a:t>
            </a:r>
            <a:r>
              <a:rPr lang="ko-KR" altLang="en-US" sz="1700" b="1" dirty="0" err="1" smtClean="0"/>
              <a:t>개척학기제</a:t>
            </a:r>
            <a:r>
              <a:rPr lang="en-US" altLang="ko-KR" sz="1700" b="1" dirty="0" smtClean="0"/>
              <a:t>, </a:t>
            </a:r>
            <a:r>
              <a:rPr lang="ko-KR" altLang="en-US" sz="1700" b="1" dirty="0" smtClean="0"/>
              <a:t>기타 외부 프로그램 등 수업</a:t>
            </a:r>
            <a:r>
              <a:rPr lang="en-US" altLang="ko-KR" sz="1700" b="1" dirty="0" smtClean="0"/>
              <a:t>(</a:t>
            </a:r>
            <a:r>
              <a:rPr lang="ko-KR" altLang="en-US" sz="1700" b="1" dirty="0" smtClean="0"/>
              <a:t>프로그램 참여</a:t>
            </a:r>
            <a:r>
              <a:rPr lang="en-US" altLang="ko-KR" sz="1700" b="1" dirty="0" smtClean="0"/>
              <a:t>)</a:t>
            </a:r>
            <a:r>
              <a:rPr lang="ko-KR" altLang="en-US" sz="1700" b="1" dirty="0" smtClean="0"/>
              <a:t>시간과</a:t>
            </a:r>
            <a:r>
              <a:rPr lang="en-US" altLang="ko-KR" sz="1700" b="1" dirty="0"/>
              <a:t> </a:t>
            </a:r>
            <a:r>
              <a:rPr lang="ko-KR" altLang="en-US" sz="1700" b="1" dirty="0" err="1" smtClean="0"/>
              <a:t>특별학기제</a:t>
            </a:r>
            <a:r>
              <a:rPr lang="ko-KR" altLang="en-US" sz="1700" b="1" dirty="0" smtClean="0"/>
              <a:t> </a:t>
            </a:r>
            <a:r>
              <a:rPr lang="ko-KR" altLang="en-US" sz="1700" b="1" dirty="0" err="1" smtClean="0"/>
              <a:t>미팅시간</a:t>
            </a:r>
            <a:r>
              <a:rPr lang="ko-KR" altLang="en-US" sz="1700" b="1" dirty="0" smtClean="0"/>
              <a:t> 겹치면 안됨</a:t>
            </a:r>
            <a:r>
              <a:rPr lang="en-US" altLang="ko-KR" sz="1700" b="1" dirty="0" smtClean="0"/>
              <a:t>!</a:t>
            </a:r>
          </a:p>
          <a:p>
            <a:endParaRPr lang="en-US" altLang="ko-KR" b="1" dirty="0" smtClean="0"/>
          </a:p>
          <a:p>
            <a:r>
              <a:rPr lang="ko-KR" altLang="en-US" b="1" dirty="0" smtClean="0"/>
              <a:t>⑤ </a:t>
            </a:r>
            <a:r>
              <a:rPr lang="ko-KR" altLang="en-US" sz="1600" b="1" dirty="0" err="1" smtClean="0"/>
              <a:t>출장신청서</a:t>
            </a:r>
            <a:r>
              <a:rPr lang="en-US" altLang="ko-KR" sz="1600" b="1" dirty="0" smtClean="0"/>
              <a:t>: </a:t>
            </a:r>
            <a:r>
              <a:rPr lang="ko-KR" altLang="en-US" sz="1600" b="1" dirty="0" smtClean="0"/>
              <a:t>같은 학과일 경우 한 장에 여러 명 작성 가능</a:t>
            </a:r>
            <a:r>
              <a:rPr lang="en-US" altLang="ko-KR" sz="1600" b="1" dirty="0" smtClean="0"/>
              <a:t>, </a:t>
            </a:r>
            <a:r>
              <a:rPr lang="ko-KR" altLang="en-US" sz="1600" b="1" u="sng" dirty="0" err="1" smtClean="0"/>
              <a:t>조교선생님</a:t>
            </a:r>
            <a:r>
              <a:rPr lang="en-US" altLang="ko-KR" sz="1600" b="1" u="sng" dirty="0" smtClean="0"/>
              <a:t>&amp;</a:t>
            </a:r>
            <a:r>
              <a:rPr lang="ko-KR" altLang="en-US" sz="1600" b="1" u="sng" dirty="0" smtClean="0"/>
              <a:t>학과장님 도장 받을 것</a:t>
            </a:r>
            <a:endParaRPr lang="en-US" altLang="ko-KR" sz="1600" b="1" u="sng" dirty="0" smtClean="0"/>
          </a:p>
          <a:p>
            <a:endParaRPr lang="en-US" altLang="ko-KR" b="1" dirty="0"/>
          </a:p>
          <a:p>
            <a:r>
              <a:rPr lang="ko-KR" altLang="en-US" b="1" dirty="0" smtClean="0"/>
              <a:t>⑥ 출석부</a:t>
            </a:r>
            <a:r>
              <a:rPr lang="en-US" altLang="ko-KR" b="1" dirty="0" smtClean="0"/>
              <a:t>: </a:t>
            </a:r>
            <a:r>
              <a:rPr lang="ko-KR" altLang="en-US" b="1" dirty="0" smtClean="0"/>
              <a:t>개인별 제출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활동 사진</a:t>
            </a:r>
            <a:r>
              <a:rPr lang="en-US" altLang="ko-KR" b="1" dirty="0" smtClean="0"/>
              <a:t>: </a:t>
            </a:r>
            <a:r>
              <a:rPr lang="ko-KR" altLang="en-US" b="1" dirty="0" err="1" smtClean="0"/>
              <a:t>팀별로</a:t>
            </a:r>
            <a:r>
              <a:rPr lang="ko-KR" altLang="en-US" b="1" dirty="0" smtClean="0"/>
              <a:t> 제출</a:t>
            </a:r>
            <a:endParaRPr lang="ko-KR" altLang="en-US" sz="4800" dirty="0">
              <a:solidFill>
                <a:srgbClr val="646464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512667" y="1750"/>
            <a:ext cx="11631205" cy="449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78945" y="-1428041"/>
            <a:ext cx="12099668" cy="425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90799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38200" y="435920"/>
            <a:ext cx="98953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dirty="0">
                <a:solidFill>
                  <a:srgbClr val="646464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활동비 사용 안내 </a:t>
            </a:r>
            <a:r>
              <a:rPr lang="en-US" altLang="ko-KR" sz="4800" dirty="0">
                <a:solidFill>
                  <a:srgbClr val="646464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[</a:t>
            </a:r>
            <a:r>
              <a:rPr lang="ko-KR" altLang="en-US" sz="4800" dirty="0">
                <a:solidFill>
                  <a:srgbClr val="646464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① </a:t>
            </a:r>
            <a:r>
              <a:rPr lang="ko-KR" altLang="en-US" sz="4800" dirty="0" smtClean="0">
                <a:solidFill>
                  <a:srgbClr val="646464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교통비 예시</a:t>
            </a:r>
            <a:r>
              <a:rPr lang="en-US" altLang="ko-KR" sz="4800" dirty="0" smtClean="0">
                <a:solidFill>
                  <a:srgbClr val="646464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]</a:t>
            </a:r>
            <a:endParaRPr lang="ko-KR" altLang="en-US" sz="4800" dirty="0">
              <a:solidFill>
                <a:srgbClr val="646464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cxnSp>
        <p:nvCxnSpPr>
          <p:cNvPr id="3" name="직선 연결선 2"/>
          <p:cNvCxnSpPr/>
          <p:nvPr/>
        </p:nvCxnSpPr>
        <p:spPr>
          <a:xfrm>
            <a:off x="607116" y="1266917"/>
            <a:ext cx="10769338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그룹 22"/>
          <p:cNvGrpSpPr/>
          <p:nvPr/>
        </p:nvGrpSpPr>
        <p:grpSpPr>
          <a:xfrm>
            <a:off x="699281" y="559031"/>
            <a:ext cx="709901" cy="619252"/>
            <a:chOff x="4683513" y="2206270"/>
            <a:chExt cx="1034831" cy="902692"/>
          </a:xfrm>
        </p:grpSpPr>
        <p:sp>
          <p:nvSpPr>
            <p:cNvPr id="24" name="자유형 23"/>
            <p:cNvSpPr/>
            <p:nvPr/>
          </p:nvSpPr>
          <p:spPr>
            <a:xfrm rot="10800000">
              <a:off x="4683513" y="2206270"/>
              <a:ext cx="1034831" cy="902692"/>
            </a:xfrm>
            <a:custGeom>
              <a:avLst/>
              <a:gdLst>
                <a:gd name="connsiteX0" fmla="*/ 879274 w 1034831"/>
                <a:gd name="connsiteY0" fmla="*/ 902692 h 902692"/>
                <a:gd name="connsiteX1" fmla="*/ 155558 w 1034831"/>
                <a:gd name="connsiteY1" fmla="*/ 902692 h 902692"/>
                <a:gd name="connsiteX2" fmla="*/ 224155 w 1034831"/>
                <a:gd name="connsiteY2" fmla="*/ 830157 h 902692"/>
                <a:gd name="connsiteX3" fmla="*/ 290017 w 1034831"/>
                <a:gd name="connsiteY3" fmla="*/ 781640 h 902692"/>
                <a:gd name="connsiteX4" fmla="*/ 347865 w 1034831"/>
                <a:gd name="connsiteY4" fmla="*/ 752430 h 902692"/>
                <a:gd name="connsiteX5" fmla="*/ 316014 w 1034831"/>
                <a:gd name="connsiteY5" fmla="*/ 742308 h 902692"/>
                <a:gd name="connsiteX6" fmla="*/ 0 w 1034831"/>
                <a:gd name="connsiteY6" fmla="*/ 254250 h 902692"/>
                <a:gd name="connsiteX7" fmla="*/ 0 w 1034831"/>
                <a:gd name="connsiteY7" fmla="*/ 254249 h 902692"/>
                <a:gd name="connsiteX8" fmla="*/ 0 w 1034831"/>
                <a:gd name="connsiteY8" fmla="*/ 254248 h 902692"/>
                <a:gd name="connsiteX9" fmla="*/ 205182 w 1034831"/>
                <a:gd name="connsiteY9" fmla="*/ 49066 h 902692"/>
                <a:gd name="connsiteX10" fmla="*/ 285048 w 1034831"/>
                <a:gd name="connsiteY10" fmla="*/ 65190 h 902692"/>
                <a:gd name="connsiteX11" fmla="*/ 318793 w 1034831"/>
                <a:gd name="connsiteY11" fmla="*/ 87942 h 902692"/>
                <a:gd name="connsiteX12" fmla="*/ 334481 w 1034831"/>
                <a:gd name="connsiteY12" fmla="*/ 67282 h 902692"/>
                <a:gd name="connsiteX13" fmla="*/ 517415 w 1034831"/>
                <a:gd name="connsiteY13" fmla="*/ 0 h 902692"/>
                <a:gd name="connsiteX14" fmla="*/ 700349 w 1034831"/>
                <a:gd name="connsiteY14" fmla="*/ 67282 h 902692"/>
                <a:gd name="connsiteX15" fmla="*/ 716037 w 1034831"/>
                <a:gd name="connsiteY15" fmla="*/ 87942 h 902692"/>
                <a:gd name="connsiteX16" fmla="*/ 749783 w 1034831"/>
                <a:gd name="connsiteY16" fmla="*/ 65190 h 902692"/>
                <a:gd name="connsiteX17" fmla="*/ 829649 w 1034831"/>
                <a:gd name="connsiteY17" fmla="*/ 49066 h 902692"/>
                <a:gd name="connsiteX18" fmla="*/ 1034831 w 1034831"/>
                <a:gd name="connsiteY18" fmla="*/ 254248 h 902692"/>
                <a:gd name="connsiteX19" fmla="*/ 1034829 w 1034831"/>
                <a:gd name="connsiteY19" fmla="*/ 254256 h 902692"/>
                <a:gd name="connsiteX20" fmla="*/ 1024318 w 1034831"/>
                <a:gd name="connsiteY20" fmla="*/ 361000 h 902692"/>
                <a:gd name="connsiteX21" fmla="*/ 695320 w 1034831"/>
                <a:gd name="connsiteY21" fmla="*/ 751792 h 902692"/>
                <a:gd name="connsiteX22" fmla="*/ 689108 w 1034831"/>
                <a:gd name="connsiteY22" fmla="*/ 753510 h 902692"/>
                <a:gd name="connsiteX23" fmla="*/ 744817 w 1034831"/>
                <a:gd name="connsiteY23" fmla="*/ 781640 h 902692"/>
                <a:gd name="connsiteX24" fmla="*/ 810679 w 1034831"/>
                <a:gd name="connsiteY24" fmla="*/ 830157 h 902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034831" h="902692">
                  <a:moveTo>
                    <a:pt x="879274" y="902692"/>
                  </a:moveTo>
                  <a:lnTo>
                    <a:pt x="155558" y="902692"/>
                  </a:lnTo>
                  <a:lnTo>
                    <a:pt x="224155" y="830157"/>
                  </a:lnTo>
                  <a:cubicBezTo>
                    <a:pt x="245083" y="812037"/>
                    <a:pt x="267087" y="795801"/>
                    <a:pt x="290017" y="781640"/>
                  </a:cubicBezTo>
                  <a:lnTo>
                    <a:pt x="347865" y="752430"/>
                  </a:lnTo>
                  <a:lnTo>
                    <a:pt x="316014" y="742308"/>
                  </a:lnTo>
                  <a:cubicBezTo>
                    <a:pt x="130306" y="661898"/>
                    <a:pt x="0" y="473652"/>
                    <a:pt x="0" y="254250"/>
                  </a:cubicBezTo>
                  <a:lnTo>
                    <a:pt x="0" y="254249"/>
                  </a:lnTo>
                  <a:lnTo>
                    <a:pt x="0" y="254248"/>
                  </a:lnTo>
                  <a:cubicBezTo>
                    <a:pt x="0" y="140929"/>
                    <a:pt x="91863" y="49066"/>
                    <a:pt x="205182" y="49066"/>
                  </a:cubicBezTo>
                  <a:cubicBezTo>
                    <a:pt x="233511" y="49066"/>
                    <a:pt x="260500" y="54807"/>
                    <a:pt x="285048" y="65190"/>
                  </a:cubicBezTo>
                  <a:lnTo>
                    <a:pt x="318793" y="87942"/>
                  </a:lnTo>
                  <a:lnTo>
                    <a:pt x="334481" y="67282"/>
                  </a:lnTo>
                  <a:cubicBezTo>
                    <a:pt x="381298" y="25712"/>
                    <a:pt x="445975" y="0"/>
                    <a:pt x="517415" y="0"/>
                  </a:cubicBezTo>
                  <a:cubicBezTo>
                    <a:pt x="588855" y="0"/>
                    <a:pt x="653532" y="25712"/>
                    <a:pt x="700349" y="67282"/>
                  </a:cubicBezTo>
                  <a:lnTo>
                    <a:pt x="716037" y="87942"/>
                  </a:lnTo>
                  <a:lnTo>
                    <a:pt x="749783" y="65190"/>
                  </a:lnTo>
                  <a:cubicBezTo>
                    <a:pt x="774330" y="54807"/>
                    <a:pt x="801319" y="49066"/>
                    <a:pt x="829649" y="49066"/>
                  </a:cubicBezTo>
                  <a:cubicBezTo>
                    <a:pt x="942968" y="49066"/>
                    <a:pt x="1034831" y="140929"/>
                    <a:pt x="1034831" y="254248"/>
                  </a:cubicBezTo>
                  <a:lnTo>
                    <a:pt x="1034829" y="254256"/>
                  </a:lnTo>
                  <a:lnTo>
                    <a:pt x="1024318" y="361000"/>
                  </a:lnTo>
                  <a:cubicBezTo>
                    <a:pt x="988133" y="542025"/>
                    <a:pt x="861740" y="689412"/>
                    <a:pt x="695320" y="751792"/>
                  </a:cubicBezTo>
                  <a:lnTo>
                    <a:pt x="689108" y="753510"/>
                  </a:lnTo>
                  <a:lnTo>
                    <a:pt x="744817" y="781640"/>
                  </a:lnTo>
                  <a:cubicBezTo>
                    <a:pt x="767747" y="795801"/>
                    <a:pt x="789751" y="812037"/>
                    <a:pt x="810679" y="830157"/>
                  </a:cubicBezTo>
                  <a:close/>
                </a:path>
              </a:pathLst>
            </a:custGeom>
            <a:solidFill>
              <a:srgbClr val="CACF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25" name="직선 연결선 24"/>
            <p:cNvCxnSpPr/>
            <p:nvPr/>
          </p:nvCxnSpPr>
          <p:spPr>
            <a:xfrm flipH="1">
              <a:off x="5004668" y="2542478"/>
              <a:ext cx="75828" cy="309169"/>
            </a:xfrm>
            <a:prstGeom prst="line">
              <a:avLst/>
            </a:prstGeom>
            <a:ln w="28575">
              <a:solidFill>
                <a:srgbClr val="DAE3F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/>
            <p:cNvCxnSpPr/>
            <p:nvPr/>
          </p:nvCxnSpPr>
          <p:spPr>
            <a:xfrm>
              <a:off x="5343382" y="2546939"/>
              <a:ext cx="56038" cy="304708"/>
            </a:xfrm>
            <a:prstGeom prst="line">
              <a:avLst/>
            </a:prstGeom>
            <a:ln w="28575">
              <a:solidFill>
                <a:srgbClr val="DAE3F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094874" y="38501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9" name="_x411819200" descr="EMB00001f1823c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9" t="6902" r="9009" b="3349"/>
          <a:stretch>
            <a:fillRect/>
          </a:stretch>
        </p:blipFill>
        <p:spPr bwMode="auto">
          <a:xfrm>
            <a:off x="4119419" y="1331937"/>
            <a:ext cx="3478523" cy="5177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540549" y="1576136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4167487" y="2120507"/>
            <a:ext cx="3382387" cy="34891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336884" y="-595285"/>
            <a:ext cx="1042334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7" name="_x711326560" descr="EMB00003b28245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3" t="4645" r="6912" b="5338"/>
          <a:stretch>
            <a:fillRect/>
          </a:stretch>
        </p:blipFill>
        <p:spPr bwMode="auto">
          <a:xfrm>
            <a:off x="336885" y="1295674"/>
            <a:ext cx="3782534" cy="5213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직사각형 21"/>
          <p:cNvSpPr/>
          <p:nvPr/>
        </p:nvSpPr>
        <p:spPr>
          <a:xfrm>
            <a:off x="460192" y="3572294"/>
            <a:ext cx="3522261" cy="41617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777863" y="2261336"/>
            <a:ext cx="1056954" cy="66233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2744553" y="2275969"/>
            <a:ext cx="1056954" cy="66233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7696627" y="1001763"/>
            <a:ext cx="1105369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759794488" descr="EMB0000479809b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58" t="4645" r="6915" b="9608"/>
          <a:stretch>
            <a:fillRect/>
          </a:stretch>
        </p:blipFill>
        <p:spPr bwMode="auto">
          <a:xfrm>
            <a:off x="7696627" y="1426470"/>
            <a:ext cx="4004084" cy="4709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직사각형 20"/>
          <p:cNvSpPr/>
          <p:nvPr/>
        </p:nvSpPr>
        <p:spPr>
          <a:xfrm>
            <a:off x="7867099" y="1816061"/>
            <a:ext cx="1816538" cy="158215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10752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38199" y="435920"/>
            <a:ext cx="96932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dirty="0">
                <a:solidFill>
                  <a:srgbClr val="646464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활동비 사용 안내 </a:t>
            </a:r>
            <a:r>
              <a:rPr lang="en-US" altLang="ko-KR" sz="4800" dirty="0" smtClean="0">
                <a:solidFill>
                  <a:srgbClr val="646464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[</a:t>
            </a:r>
            <a:r>
              <a:rPr lang="ko-KR" altLang="en-US" sz="4800" dirty="0" smtClean="0">
                <a:solidFill>
                  <a:srgbClr val="646464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② 회의비</a:t>
            </a:r>
            <a:r>
              <a:rPr lang="en-US" altLang="ko-KR" sz="4800" dirty="0" smtClean="0">
                <a:solidFill>
                  <a:srgbClr val="646464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]</a:t>
            </a:r>
            <a:endParaRPr lang="ko-KR" altLang="en-US" sz="4800" dirty="0">
              <a:solidFill>
                <a:srgbClr val="646464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cxnSp>
        <p:nvCxnSpPr>
          <p:cNvPr id="3" name="직선 연결선 2"/>
          <p:cNvCxnSpPr/>
          <p:nvPr/>
        </p:nvCxnSpPr>
        <p:spPr>
          <a:xfrm>
            <a:off x="607116" y="1266917"/>
            <a:ext cx="10769338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그룹 22"/>
          <p:cNvGrpSpPr/>
          <p:nvPr/>
        </p:nvGrpSpPr>
        <p:grpSpPr>
          <a:xfrm>
            <a:off x="699281" y="559031"/>
            <a:ext cx="709901" cy="619252"/>
            <a:chOff x="4683513" y="2206270"/>
            <a:chExt cx="1034831" cy="902692"/>
          </a:xfrm>
        </p:grpSpPr>
        <p:sp>
          <p:nvSpPr>
            <p:cNvPr id="24" name="자유형 23"/>
            <p:cNvSpPr/>
            <p:nvPr/>
          </p:nvSpPr>
          <p:spPr>
            <a:xfrm rot="10800000">
              <a:off x="4683513" y="2206270"/>
              <a:ext cx="1034831" cy="902692"/>
            </a:xfrm>
            <a:custGeom>
              <a:avLst/>
              <a:gdLst>
                <a:gd name="connsiteX0" fmla="*/ 879274 w 1034831"/>
                <a:gd name="connsiteY0" fmla="*/ 902692 h 902692"/>
                <a:gd name="connsiteX1" fmla="*/ 155558 w 1034831"/>
                <a:gd name="connsiteY1" fmla="*/ 902692 h 902692"/>
                <a:gd name="connsiteX2" fmla="*/ 224155 w 1034831"/>
                <a:gd name="connsiteY2" fmla="*/ 830157 h 902692"/>
                <a:gd name="connsiteX3" fmla="*/ 290017 w 1034831"/>
                <a:gd name="connsiteY3" fmla="*/ 781640 h 902692"/>
                <a:gd name="connsiteX4" fmla="*/ 347865 w 1034831"/>
                <a:gd name="connsiteY4" fmla="*/ 752430 h 902692"/>
                <a:gd name="connsiteX5" fmla="*/ 316014 w 1034831"/>
                <a:gd name="connsiteY5" fmla="*/ 742308 h 902692"/>
                <a:gd name="connsiteX6" fmla="*/ 0 w 1034831"/>
                <a:gd name="connsiteY6" fmla="*/ 254250 h 902692"/>
                <a:gd name="connsiteX7" fmla="*/ 0 w 1034831"/>
                <a:gd name="connsiteY7" fmla="*/ 254249 h 902692"/>
                <a:gd name="connsiteX8" fmla="*/ 0 w 1034831"/>
                <a:gd name="connsiteY8" fmla="*/ 254248 h 902692"/>
                <a:gd name="connsiteX9" fmla="*/ 205182 w 1034831"/>
                <a:gd name="connsiteY9" fmla="*/ 49066 h 902692"/>
                <a:gd name="connsiteX10" fmla="*/ 285048 w 1034831"/>
                <a:gd name="connsiteY10" fmla="*/ 65190 h 902692"/>
                <a:gd name="connsiteX11" fmla="*/ 318793 w 1034831"/>
                <a:gd name="connsiteY11" fmla="*/ 87942 h 902692"/>
                <a:gd name="connsiteX12" fmla="*/ 334481 w 1034831"/>
                <a:gd name="connsiteY12" fmla="*/ 67282 h 902692"/>
                <a:gd name="connsiteX13" fmla="*/ 517415 w 1034831"/>
                <a:gd name="connsiteY13" fmla="*/ 0 h 902692"/>
                <a:gd name="connsiteX14" fmla="*/ 700349 w 1034831"/>
                <a:gd name="connsiteY14" fmla="*/ 67282 h 902692"/>
                <a:gd name="connsiteX15" fmla="*/ 716037 w 1034831"/>
                <a:gd name="connsiteY15" fmla="*/ 87942 h 902692"/>
                <a:gd name="connsiteX16" fmla="*/ 749783 w 1034831"/>
                <a:gd name="connsiteY16" fmla="*/ 65190 h 902692"/>
                <a:gd name="connsiteX17" fmla="*/ 829649 w 1034831"/>
                <a:gd name="connsiteY17" fmla="*/ 49066 h 902692"/>
                <a:gd name="connsiteX18" fmla="*/ 1034831 w 1034831"/>
                <a:gd name="connsiteY18" fmla="*/ 254248 h 902692"/>
                <a:gd name="connsiteX19" fmla="*/ 1034829 w 1034831"/>
                <a:gd name="connsiteY19" fmla="*/ 254256 h 902692"/>
                <a:gd name="connsiteX20" fmla="*/ 1024318 w 1034831"/>
                <a:gd name="connsiteY20" fmla="*/ 361000 h 902692"/>
                <a:gd name="connsiteX21" fmla="*/ 695320 w 1034831"/>
                <a:gd name="connsiteY21" fmla="*/ 751792 h 902692"/>
                <a:gd name="connsiteX22" fmla="*/ 689108 w 1034831"/>
                <a:gd name="connsiteY22" fmla="*/ 753510 h 902692"/>
                <a:gd name="connsiteX23" fmla="*/ 744817 w 1034831"/>
                <a:gd name="connsiteY23" fmla="*/ 781640 h 902692"/>
                <a:gd name="connsiteX24" fmla="*/ 810679 w 1034831"/>
                <a:gd name="connsiteY24" fmla="*/ 830157 h 902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034831" h="902692">
                  <a:moveTo>
                    <a:pt x="879274" y="902692"/>
                  </a:moveTo>
                  <a:lnTo>
                    <a:pt x="155558" y="902692"/>
                  </a:lnTo>
                  <a:lnTo>
                    <a:pt x="224155" y="830157"/>
                  </a:lnTo>
                  <a:cubicBezTo>
                    <a:pt x="245083" y="812037"/>
                    <a:pt x="267087" y="795801"/>
                    <a:pt x="290017" y="781640"/>
                  </a:cubicBezTo>
                  <a:lnTo>
                    <a:pt x="347865" y="752430"/>
                  </a:lnTo>
                  <a:lnTo>
                    <a:pt x="316014" y="742308"/>
                  </a:lnTo>
                  <a:cubicBezTo>
                    <a:pt x="130306" y="661898"/>
                    <a:pt x="0" y="473652"/>
                    <a:pt x="0" y="254250"/>
                  </a:cubicBezTo>
                  <a:lnTo>
                    <a:pt x="0" y="254249"/>
                  </a:lnTo>
                  <a:lnTo>
                    <a:pt x="0" y="254248"/>
                  </a:lnTo>
                  <a:cubicBezTo>
                    <a:pt x="0" y="140929"/>
                    <a:pt x="91863" y="49066"/>
                    <a:pt x="205182" y="49066"/>
                  </a:cubicBezTo>
                  <a:cubicBezTo>
                    <a:pt x="233511" y="49066"/>
                    <a:pt x="260500" y="54807"/>
                    <a:pt x="285048" y="65190"/>
                  </a:cubicBezTo>
                  <a:lnTo>
                    <a:pt x="318793" y="87942"/>
                  </a:lnTo>
                  <a:lnTo>
                    <a:pt x="334481" y="67282"/>
                  </a:lnTo>
                  <a:cubicBezTo>
                    <a:pt x="381298" y="25712"/>
                    <a:pt x="445975" y="0"/>
                    <a:pt x="517415" y="0"/>
                  </a:cubicBezTo>
                  <a:cubicBezTo>
                    <a:pt x="588855" y="0"/>
                    <a:pt x="653532" y="25712"/>
                    <a:pt x="700349" y="67282"/>
                  </a:cubicBezTo>
                  <a:lnTo>
                    <a:pt x="716037" y="87942"/>
                  </a:lnTo>
                  <a:lnTo>
                    <a:pt x="749783" y="65190"/>
                  </a:lnTo>
                  <a:cubicBezTo>
                    <a:pt x="774330" y="54807"/>
                    <a:pt x="801319" y="49066"/>
                    <a:pt x="829649" y="49066"/>
                  </a:cubicBezTo>
                  <a:cubicBezTo>
                    <a:pt x="942968" y="49066"/>
                    <a:pt x="1034831" y="140929"/>
                    <a:pt x="1034831" y="254248"/>
                  </a:cubicBezTo>
                  <a:lnTo>
                    <a:pt x="1034829" y="254256"/>
                  </a:lnTo>
                  <a:lnTo>
                    <a:pt x="1024318" y="361000"/>
                  </a:lnTo>
                  <a:cubicBezTo>
                    <a:pt x="988133" y="542025"/>
                    <a:pt x="861740" y="689412"/>
                    <a:pt x="695320" y="751792"/>
                  </a:cubicBezTo>
                  <a:lnTo>
                    <a:pt x="689108" y="753510"/>
                  </a:lnTo>
                  <a:lnTo>
                    <a:pt x="744817" y="781640"/>
                  </a:lnTo>
                  <a:cubicBezTo>
                    <a:pt x="767747" y="795801"/>
                    <a:pt x="789751" y="812037"/>
                    <a:pt x="810679" y="830157"/>
                  </a:cubicBezTo>
                  <a:close/>
                </a:path>
              </a:pathLst>
            </a:custGeom>
            <a:solidFill>
              <a:srgbClr val="CACF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25" name="직선 연결선 24"/>
            <p:cNvCxnSpPr/>
            <p:nvPr/>
          </p:nvCxnSpPr>
          <p:spPr>
            <a:xfrm flipH="1">
              <a:off x="5004668" y="2542478"/>
              <a:ext cx="75828" cy="309169"/>
            </a:xfrm>
            <a:prstGeom prst="line">
              <a:avLst/>
            </a:prstGeom>
            <a:ln w="28575">
              <a:solidFill>
                <a:srgbClr val="DAE3F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/>
            <p:cNvCxnSpPr/>
            <p:nvPr/>
          </p:nvCxnSpPr>
          <p:spPr>
            <a:xfrm>
              <a:off x="5343382" y="2546939"/>
              <a:ext cx="56038" cy="304708"/>
            </a:xfrm>
            <a:prstGeom prst="line">
              <a:avLst/>
            </a:prstGeom>
            <a:ln w="28575">
              <a:solidFill>
                <a:srgbClr val="DAE3F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/>
          <p:cNvSpPr txBox="1"/>
          <p:nvPr/>
        </p:nvSpPr>
        <p:spPr>
          <a:xfrm>
            <a:off x="446493" y="1355551"/>
            <a:ext cx="11374533" cy="84946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▶ 유의사항</a:t>
            </a:r>
            <a:endParaRPr lang="en-US" altLang="ko-KR" b="1" dirty="0" smtClean="0">
              <a:solidFill>
                <a:srgbClr val="FF0000"/>
              </a:solidFill>
            </a:endParaRPr>
          </a:p>
          <a:p>
            <a:endParaRPr lang="en-US" altLang="ko-KR" b="1" dirty="0" smtClean="0"/>
          </a:p>
          <a:p>
            <a:r>
              <a:rPr lang="ko-KR" altLang="en-US" b="1" dirty="0"/>
              <a:t>①</a:t>
            </a:r>
            <a:r>
              <a:rPr lang="ko-KR" altLang="en-US" b="1" dirty="0" smtClean="0"/>
              <a:t> 식비 </a:t>
            </a:r>
            <a:r>
              <a:rPr lang="en-US" altLang="ko-KR" b="1" dirty="0" smtClean="0"/>
              <a:t>10,000</a:t>
            </a:r>
            <a:r>
              <a:rPr lang="ko-KR" altLang="en-US" b="1" dirty="0" smtClean="0"/>
              <a:t>원</a:t>
            </a:r>
            <a:r>
              <a:rPr lang="en-US" altLang="ko-KR" b="1" dirty="0" smtClean="0"/>
              <a:t>/1</a:t>
            </a:r>
            <a:r>
              <a:rPr lang="ko-KR" altLang="en-US" b="1" dirty="0" smtClean="0"/>
              <a:t>인</a:t>
            </a:r>
            <a:endParaRPr lang="en-US" altLang="ko-KR" b="1" dirty="0" smtClean="0"/>
          </a:p>
          <a:p>
            <a:endParaRPr lang="en-US" altLang="ko-KR" b="1" dirty="0" smtClean="0"/>
          </a:p>
          <a:p>
            <a:r>
              <a:rPr lang="ko-KR" altLang="en-US" b="1" dirty="0"/>
              <a:t>②</a:t>
            </a:r>
            <a:r>
              <a:rPr lang="ko-KR" altLang="en-US" b="1" dirty="0" smtClean="0"/>
              <a:t> 회의비는 </a:t>
            </a:r>
            <a:r>
              <a:rPr lang="en-US" altLang="ko-KR" b="1" dirty="0" smtClean="0"/>
              <a:t>1</a:t>
            </a:r>
            <a:r>
              <a:rPr lang="ko-KR" altLang="en-US" b="1" dirty="0" smtClean="0"/>
              <a:t>일 </a:t>
            </a:r>
            <a:r>
              <a:rPr lang="en-US" altLang="ko-KR" b="1" dirty="0" smtClean="0"/>
              <a:t>1</a:t>
            </a:r>
            <a:r>
              <a:rPr lang="ko-KR" altLang="en-US" b="1" dirty="0" smtClean="0"/>
              <a:t>회 사용을 원칙으로 함</a:t>
            </a:r>
            <a:endParaRPr lang="en-US" altLang="ko-KR" b="1" dirty="0" smtClean="0"/>
          </a:p>
          <a:p>
            <a:endParaRPr lang="en-US" altLang="ko-KR" b="1" dirty="0" smtClean="0"/>
          </a:p>
          <a:p>
            <a:r>
              <a:rPr lang="ko-KR" altLang="en-US" b="1" dirty="0"/>
              <a:t>③</a:t>
            </a:r>
            <a:r>
              <a:rPr lang="ko-KR" altLang="en-US" b="1" dirty="0" smtClean="0"/>
              <a:t> 회의비 사용시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사업단 카드로만 사용 가능</a:t>
            </a:r>
            <a:r>
              <a:rPr lang="en-US" altLang="ko-KR" b="1" dirty="0" smtClean="0"/>
              <a:t>!</a:t>
            </a:r>
          </a:p>
          <a:p>
            <a:r>
              <a:rPr lang="en-US" altLang="ko-KR" b="1" dirty="0" smtClean="0"/>
              <a:t>   - </a:t>
            </a:r>
            <a:r>
              <a:rPr lang="ko-KR" altLang="en-US" b="1" dirty="0" smtClean="0"/>
              <a:t>점심시간 카드 사용시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반납은 사용 당일로 해야함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저녁시간 카드 사용시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반납은 익일 오전까지</a:t>
            </a:r>
            <a:r>
              <a:rPr lang="en-US" altLang="ko-KR" b="1" dirty="0" smtClean="0"/>
              <a:t>)</a:t>
            </a:r>
          </a:p>
          <a:p>
            <a:endParaRPr lang="en-US" altLang="ko-KR" b="1" dirty="0" smtClean="0"/>
          </a:p>
          <a:p>
            <a:r>
              <a:rPr lang="ko-KR" altLang="en-US" b="1" dirty="0" smtClean="0"/>
              <a:t>④ 회의비 사용 </a:t>
            </a:r>
            <a:r>
              <a:rPr lang="en-US" altLang="ko-KR" b="1" dirty="0" smtClean="0"/>
              <a:t>3</a:t>
            </a:r>
            <a:r>
              <a:rPr lang="ko-KR" altLang="en-US" b="1" dirty="0" smtClean="0"/>
              <a:t>일전까지 회의 개최 계획을</a:t>
            </a:r>
            <a:r>
              <a:rPr lang="en-US" altLang="ko-KR" b="1" dirty="0" smtClean="0"/>
              <a:t> </a:t>
            </a:r>
            <a:r>
              <a:rPr lang="ko-KR" altLang="en-US" b="1" dirty="0" smtClean="0"/>
              <a:t>담당자 메일</a:t>
            </a:r>
            <a:r>
              <a:rPr lang="en-US" altLang="ko-KR" b="1" dirty="0" smtClean="0"/>
              <a:t>(</a:t>
            </a:r>
            <a:r>
              <a:rPr lang="en-US" altLang="ko-KR" b="1" dirty="0" smtClean="0">
                <a:hlinkClick r:id="rId2"/>
              </a:rPr>
              <a:t>sjan@gnu.ac.kr)</a:t>
            </a:r>
            <a:r>
              <a:rPr lang="ko-KR" altLang="en-US" b="1" dirty="0" smtClean="0">
                <a:hlinkClick r:id="rId2"/>
              </a:rPr>
              <a:t>로</a:t>
            </a:r>
            <a:r>
              <a:rPr lang="ko-KR" altLang="en-US" b="1" dirty="0" smtClean="0"/>
              <a:t> 제출할 것</a:t>
            </a:r>
            <a:endParaRPr lang="en-US" altLang="ko-KR" b="1" dirty="0" smtClean="0"/>
          </a:p>
          <a:p>
            <a:r>
              <a:rPr lang="en-US" altLang="ko-KR" b="1" dirty="0" smtClean="0"/>
              <a:t>    - </a:t>
            </a:r>
            <a:r>
              <a:rPr lang="ko-KR" altLang="en-US" b="1" dirty="0" smtClean="0"/>
              <a:t>내용</a:t>
            </a:r>
            <a:r>
              <a:rPr lang="en-US" altLang="ko-KR" b="1" dirty="0" smtClean="0"/>
              <a:t>: </a:t>
            </a:r>
            <a:r>
              <a:rPr lang="ko-KR" altLang="en-US" b="1" dirty="0" smtClean="0"/>
              <a:t>일시</a:t>
            </a:r>
            <a:r>
              <a:rPr lang="en-US" altLang="ko-KR" b="1" dirty="0" smtClean="0"/>
              <a:t>/</a:t>
            </a:r>
            <a:r>
              <a:rPr lang="ko-KR" altLang="en-US" b="1" dirty="0" smtClean="0"/>
              <a:t>장소</a:t>
            </a:r>
            <a:r>
              <a:rPr lang="en-US" altLang="ko-KR" b="1" dirty="0" smtClean="0"/>
              <a:t>/</a:t>
            </a:r>
            <a:r>
              <a:rPr lang="ko-KR" altLang="en-US" b="1" dirty="0" err="1" smtClean="0"/>
              <a:t>참석대상</a:t>
            </a:r>
            <a:r>
              <a:rPr lang="en-US" altLang="ko-KR" b="1" dirty="0" smtClean="0"/>
              <a:t>/</a:t>
            </a:r>
            <a:r>
              <a:rPr lang="ko-KR" altLang="en-US" b="1" dirty="0" smtClean="0"/>
              <a:t>회의내용</a:t>
            </a:r>
            <a:r>
              <a:rPr lang="en-US" altLang="ko-KR" b="1" dirty="0" smtClean="0"/>
              <a:t>/</a:t>
            </a:r>
            <a:r>
              <a:rPr lang="ko-KR" altLang="en-US" b="1" dirty="0" err="1" smtClean="0"/>
              <a:t>예산금액</a:t>
            </a:r>
            <a:endParaRPr lang="en-US" altLang="ko-KR" b="1" dirty="0" smtClean="0"/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 - </a:t>
            </a:r>
            <a:r>
              <a:rPr lang="ko-KR" altLang="en-US" b="1" dirty="0" smtClean="0"/>
              <a:t>회의시간은 회의비 사용 전으로 기재할 것</a:t>
            </a:r>
            <a:endParaRPr lang="en-US" altLang="ko-KR" b="1" dirty="0" smtClean="0"/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   (</a:t>
            </a:r>
            <a:r>
              <a:rPr lang="ko-KR" altLang="en-US" b="1" dirty="0" smtClean="0"/>
              <a:t>참고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점심시간 카드 사용시</a:t>
            </a:r>
            <a:r>
              <a:rPr lang="ko-KR" altLang="en-US" b="1" dirty="0"/>
              <a:t>→</a:t>
            </a:r>
            <a:r>
              <a:rPr lang="en-US" altLang="ko-KR" b="1" dirty="0" smtClean="0"/>
              <a:t> </a:t>
            </a:r>
            <a:r>
              <a:rPr lang="ko-KR" altLang="en-US" b="1" dirty="0" smtClean="0"/>
              <a:t>회의시간</a:t>
            </a:r>
            <a:r>
              <a:rPr lang="en-US" altLang="ko-KR" b="1" dirty="0" smtClean="0"/>
              <a:t>: 10~11</a:t>
            </a:r>
            <a:r>
              <a:rPr lang="ko-KR" altLang="en-US" b="1" dirty="0" smtClean="0"/>
              <a:t>시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저녁시간 카드 사용시→ 회의시간</a:t>
            </a:r>
            <a:r>
              <a:rPr lang="en-US" altLang="ko-KR" b="1" dirty="0" smtClean="0"/>
              <a:t>: 17~18</a:t>
            </a:r>
            <a:r>
              <a:rPr lang="ko-KR" altLang="en-US" b="1" dirty="0" smtClean="0"/>
              <a:t>시</a:t>
            </a:r>
            <a:r>
              <a:rPr lang="en-US" altLang="ko-KR" b="1" dirty="0" smtClean="0"/>
              <a:t>)</a:t>
            </a:r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 - </a:t>
            </a:r>
            <a:r>
              <a:rPr lang="ko-KR" altLang="en-US" b="1" dirty="0" smtClean="0"/>
              <a:t>예시와 같이 작성하여 담당자 메일로 제출</a:t>
            </a:r>
            <a:endParaRPr lang="en-US" altLang="ko-KR" b="1" dirty="0" smtClean="0"/>
          </a:p>
          <a:p>
            <a:endParaRPr lang="en-US" altLang="ko-KR" b="1" dirty="0" smtClean="0"/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</a:t>
            </a:r>
          </a:p>
          <a:p>
            <a:endParaRPr lang="en-US" altLang="ko-KR" b="1" dirty="0"/>
          </a:p>
          <a:p>
            <a:endParaRPr lang="en-US" altLang="ko-KR" sz="4800" dirty="0" smtClean="0">
              <a:solidFill>
                <a:srgbClr val="646464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  <a:p>
            <a:endParaRPr lang="en-US" altLang="ko-KR" sz="4800" dirty="0">
              <a:solidFill>
                <a:srgbClr val="646464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  <a:p>
            <a:endParaRPr lang="en-US" altLang="ko-KR" sz="4800" dirty="0" smtClean="0">
              <a:solidFill>
                <a:srgbClr val="646464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  <a:p>
            <a:endParaRPr lang="en-US" altLang="ko-KR" sz="4800" dirty="0">
              <a:solidFill>
                <a:srgbClr val="646464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  <a:p>
            <a:endParaRPr lang="ko-KR" altLang="en-US" sz="4800" dirty="0">
              <a:solidFill>
                <a:srgbClr val="646464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2947" y="5077327"/>
            <a:ext cx="4610358" cy="1299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666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38200" y="435920"/>
            <a:ext cx="5410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dirty="0" smtClean="0">
                <a:solidFill>
                  <a:srgbClr val="646464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지원금 사용 안내</a:t>
            </a:r>
            <a:endParaRPr lang="ko-KR" altLang="en-US" sz="4800" dirty="0">
              <a:solidFill>
                <a:srgbClr val="646464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cxnSp>
        <p:nvCxnSpPr>
          <p:cNvPr id="3" name="직선 연결선 2"/>
          <p:cNvCxnSpPr/>
          <p:nvPr/>
        </p:nvCxnSpPr>
        <p:spPr>
          <a:xfrm>
            <a:off x="607116" y="1266917"/>
            <a:ext cx="10769338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그룹 7"/>
          <p:cNvGrpSpPr/>
          <p:nvPr/>
        </p:nvGrpSpPr>
        <p:grpSpPr>
          <a:xfrm>
            <a:off x="614921" y="559030"/>
            <a:ext cx="829781" cy="594288"/>
            <a:chOff x="4662479" y="3662300"/>
            <a:chExt cx="1238717" cy="828965"/>
          </a:xfrm>
        </p:grpSpPr>
        <p:grpSp>
          <p:nvGrpSpPr>
            <p:cNvPr id="9" name="그룹 8"/>
            <p:cNvGrpSpPr/>
            <p:nvPr/>
          </p:nvGrpSpPr>
          <p:grpSpPr>
            <a:xfrm>
              <a:off x="5006793" y="3662300"/>
              <a:ext cx="513396" cy="392196"/>
              <a:chOff x="6169956" y="3017596"/>
              <a:chExt cx="379780" cy="325977"/>
            </a:xfrm>
          </p:grpSpPr>
          <p:grpSp>
            <p:nvGrpSpPr>
              <p:cNvPr id="15" name="그룹 14"/>
              <p:cNvGrpSpPr/>
              <p:nvPr/>
            </p:nvGrpSpPr>
            <p:grpSpPr>
              <a:xfrm>
                <a:off x="6169956" y="3017596"/>
                <a:ext cx="379780" cy="289136"/>
                <a:chOff x="6169956" y="2999896"/>
                <a:chExt cx="379780" cy="289136"/>
              </a:xfrm>
            </p:grpSpPr>
            <p:sp>
              <p:nvSpPr>
                <p:cNvPr id="20" name="타원 19"/>
                <p:cNvSpPr/>
                <p:nvPr/>
              </p:nvSpPr>
              <p:spPr>
                <a:xfrm>
                  <a:off x="6169956" y="2999896"/>
                  <a:ext cx="144452" cy="252179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1" name="타원 20"/>
                <p:cNvSpPr/>
                <p:nvPr/>
              </p:nvSpPr>
              <p:spPr>
                <a:xfrm>
                  <a:off x="6284707" y="3036852"/>
                  <a:ext cx="157917" cy="215455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2" name="타원 21"/>
                <p:cNvSpPr/>
                <p:nvPr/>
              </p:nvSpPr>
              <p:spPr>
                <a:xfrm>
                  <a:off x="6391819" y="3073577"/>
                  <a:ext cx="157917" cy="215455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16" name="그룹 15"/>
              <p:cNvGrpSpPr/>
              <p:nvPr/>
            </p:nvGrpSpPr>
            <p:grpSpPr>
              <a:xfrm>
                <a:off x="6169956" y="3054437"/>
                <a:ext cx="379780" cy="289136"/>
                <a:chOff x="6169956" y="2999896"/>
                <a:chExt cx="379780" cy="289136"/>
              </a:xfrm>
              <a:solidFill>
                <a:srgbClr val="F69B40"/>
              </a:solidFill>
            </p:grpSpPr>
            <p:sp>
              <p:nvSpPr>
                <p:cNvPr id="17" name="타원 16"/>
                <p:cNvSpPr/>
                <p:nvPr/>
              </p:nvSpPr>
              <p:spPr>
                <a:xfrm>
                  <a:off x="6169956" y="2999896"/>
                  <a:ext cx="144452" cy="252179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8" name="타원 17"/>
                <p:cNvSpPr/>
                <p:nvPr/>
              </p:nvSpPr>
              <p:spPr>
                <a:xfrm>
                  <a:off x="6284707" y="3036852"/>
                  <a:ext cx="157917" cy="21545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9" name="타원 18"/>
                <p:cNvSpPr/>
                <p:nvPr/>
              </p:nvSpPr>
              <p:spPr>
                <a:xfrm>
                  <a:off x="6391819" y="3073577"/>
                  <a:ext cx="157917" cy="21545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  <p:sp>
          <p:nvSpPr>
            <p:cNvPr id="10" name="자유형 9"/>
            <p:cNvSpPr/>
            <p:nvPr/>
          </p:nvSpPr>
          <p:spPr>
            <a:xfrm rot="21397294">
              <a:off x="4669400" y="3830092"/>
              <a:ext cx="1028636" cy="619338"/>
            </a:xfrm>
            <a:custGeom>
              <a:avLst/>
              <a:gdLst>
                <a:gd name="connsiteX0" fmla="*/ 1246232 w 1277760"/>
                <a:gd name="connsiteY0" fmla="*/ 577930 h 690226"/>
                <a:gd name="connsiteX1" fmla="*/ 1263616 w 1277760"/>
                <a:gd name="connsiteY1" fmla="*/ 522301 h 690226"/>
                <a:gd name="connsiteX2" fmla="*/ 1270570 w 1277760"/>
                <a:gd name="connsiteY2" fmla="*/ 344984 h 690226"/>
                <a:gd name="connsiteX3" fmla="*/ 1155835 w 1277760"/>
                <a:gd name="connsiteY3" fmla="*/ 171144 h 690226"/>
                <a:gd name="connsiteX4" fmla="*/ 874214 w 1277760"/>
                <a:gd name="connsiteY4" fmla="*/ 11211 h 690226"/>
                <a:gd name="connsiteX5" fmla="*/ 387461 w 1277760"/>
                <a:gd name="connsiteY5" fmla="*/ 39025 h 690226"/>
                <a:gd name="connsiteX6" fmla="*/ 67595 w 1277760"/>
                <a:gd name="connsiteY6" fmla="*/ 244157 h 690226"/>
                <a:gd name="connsiteX7" fmla="*/ 8489 w 1277760"/>
                <a:gd name="connsiteY7" fmla="*/ 400613 h 690226"/>
                <a:gd name="connsiteX8" fmla="*/ 192760 w 1277760"/>
                <a:gd name="connsiteY8" fmla="*/ 588361 h 690226"/>
                <a:gd name="connsiteX9" fmla="*/ 509149 w 1277760"/>
                <a:gd name="connsiteY9" fmla="*/ 682235 h 690226"/>
                <a:gd name="connsiteX10" fmla="*/ 1079346 w 1277760"/>
                <a:gd name="connsiteY10" fmla="*/ 675281 h 690226"/>
                <a:gd name="connsiteX11" fmla="*/ 1246232 w 1277760"/>
                <a:gd name="connsiteY11" fmla="*/ 577930 h 690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77760" h="690226">
                  <a:moveTo>
                    <a:pt x="1246232" y="577930"/>
                  </a:moveTo>
                  <a:cubicBezTo>
                    <a:pt x="1276944" y="552433"/>
                    <a:pt x="1259560" y="561125"/>
                    <a:pt x="1263616" y="522301"/>
                  </a:cubicBezTo>
                  <a:cubicBezTo>
                    <a:pt x="1267672" y="483477"/>
                    <a:pt x="1288534" y="403510"/>
                    <a:pt x="1270570" y="344984"/>
                  </a:cubicBezTo>
                  <a:cubicBezTo>
                    <a:pt x="1252607" y="286458"/>
                    <a:pt x="1221894" y="226773"/>
                    <a:pt x="1155835" y="171144"/>
                  </a:cubicBezTo>
                  <a:cubicBezTo>
                    <a:pt x="1089776" y="115515"/>
                    <a:pt x="1002276" y="33231"/>
                    <a:pt x="874214" y="11211"/>
                  </a:cubicBezTo>
                  <a:cubicBezTo>
                    <a:pt x="746152" y="-10809"/>
                    <a:pt x="521897" y="201"/>
                    <a:pt x="387461" y="39025"/>
                  </a:cubicBezTo>
                  <a:cubicBezTo>
                    <a:pt x="253024" y="77849"/>
                    <a:pt x="130757" y="183892"/>
                    <a:pt x="67595" y="244157"/>
                  </a:cubicBezTo>
                  <a:cubicBezTo>
                    <a:pt x="4433" y="304422"/>
                    <a:pt x="-12372" y="343246"/>
                    <a:pt x="8489" y="400613"/>
                  </a:cubicBezTo>
                  <a:cubicBezTo>
                    <a:pt x="29350" y="457980"/>
                    <a:pt x="109317" y="541424"/>
                    <a:pt x="192760" y="588361"/>
                  </a:cubicBezTo>
                  <a:cubicBezTo>
                    <a:pt x="276203" y="635298"/>
                    <a:pt x="361385" y="667748"/>
                    <a:pt x="509149" y="682235"/>
                  </a:cubicBezTo>
                  <a:cubicBezTo>
                    <a:pt x="656913" y="696722"/>
                    <a:pt x="958237" y="689768"/>
                    <a:pt x="1079346" y="675281"/>
                  </a:cubicBezTo>
                  <a:cubicBezTo>
                    <a:pt x="1200455" y="660794"/>
                    <a:pt x="1215520" y="603427"/>
                    <a:pt x="1246232" y="5779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자유형 10"/>
            <p:cNvSpPr/>
            <p:nvPr/>
          </p:nvSpPr>
          <p:spPr>
            <a:xfrm rot="21397294">
              <a:off x="4662479" y="3815227"/>
              <a:ext cx="1045514" cy="633719"/>
            </a:xfrm>
            <a:custGeom>
              <a:avLst/>
              <a:gdLst>
                <a:gd name="connsiteX0" fmla="*/ 911030 w 1028636"/>
                <a:gd name="connsiteY0" fmla="*/ 135307 h 619260"/>
                <a:gd name="connsiteX1" fmla="*/ 930482 w 1028636"/>
                <a:gd name="connsiteY1" fmla="*/ 153567 h 619260"/>
                <a:gd name="connsiteX2" fmla="*/ 1022848 w 1028636"/>
                <a:gd name="connsiteY2" fmla="*/ 309553 h 619260"/>
                <a:gd name="connsiteX3" fmla="*/ 1017250 w 1028636"/>
                <a:gd name="connsiteY3" fmla="*/ 468659 h 619260"/>
                <a:gd name="connsiteX4" fmla="*/ 1003255 w 1028636"/>
                <a:gd name="connsiteY4" fmla="*/ 518575 h 619260"/>
                <a:gd name="connsiteX5" fmla="*/ 868907 w 1028636"/>
                <a:gd name="connsiteY5" fmla="*/ 605928 h 619260"/>
                <a:gd name="connsiteX6" fmla="*/ 852720 w 1028636"/>
                <a:gd name="connsiteY6" fmla="*/ 607688 h 619260"/>
                <a:gd name="connsiteX7" fmla="*/ 884252 w 1028636"/>
                <a:gd name="connsiteY7" fmla="*/ 556881 h 619260"/>
                <a:gd name="connsiteX8" fmla="*/ 940260 w 1028636"/>
                <a:gd name="connsiteY8" fmla="*/ 314335 h 619260"/>
                <a:gd name="connsiteX9" fmla="*/ 915083 w 1028636"/>
                <a:gd name="connsiteY9" fmla="*/ 145342 h 619260"/>
                <a:gd name="connsiteX10" fmla="*/ 244393 w 1028636"/>
                <a:gd name="connsiteY10" fmla="*/ 65762 h 619260"/>
                <a:gd name="connsiteX11" fmla="*/ 246120 w 1028636"/>
                <a:gd name="connsiteY11" fmla="*/ 77091 h 619260"/>
                <a:gd name="connsiteX12" fmla="*/ 245173 w 1028636"/>
                <a:gd name="connsiteY12" fmla="*/ 524138 h 619260"/>
                <a:gd name="connsiteX13" fmla="*/ 237933 w 1028636"/>
                <a:gd name="connsiteY13" fmla="*/ 570309 h 619260"/>
                <a:gd name="connsiteX14" fmla="*/ 206586 w 1028636"/>
                <a:gd name="connsiteY14" fmla="*/ 557036 h 619260"/>
                <a:gd name="connsiteX15" fmla="*/ 155178 w 1028636"/>
                <a:gd name="connsiteY15" fmla="*/ 527935 h 619260"/>
                <a:gd name="connsiteX16" fmla="*/ 6834 w 1028636"/>
                <a:gd name="connsiteY16" fmla="*/ 359469 h 619260"/>
                <a:gd name="connsiteX17" fmla="*/ 54416 w 1028636"/>
                <a:gd name="connsiteY17" fmla="*/ 219082 h 619260"/>
                <a:gd name="connsiteX18" fmla="*/ 233176 w 1028636"/>
                <a:gd name="connsiteY18" fmla="*/ 70869 h 619260"/>
                <a:gd name="connsiteX19" fmla="*/ 614268 w 1028636"/>
                <a:gd name="connsiteY19" fmla="*/ 725 h 619260"/>
                <a:gd name="connsiteX20" fmla="*/ 662442 w 1028636"/>
                <a:gd name="connsiteY20" fmla="*/ 5749 h 619260"/>
                <a:gd name="connsiteX21" fmla="*/ 684818 w 1028636"/>
                <a:gd name="connsiteY21" fmla="*/ 90257 h 619260"/>
                <a:gd name="connsiteX22" fmla="*/ 683871 w 1028636"/>
                <a:gd name="connsiteY22" fmla="*/ 537329 h 619260"/>
                <a:gd name="connsiteX23" fmla="*/ 662077 w 1028636"/>
                <a:gd name="connsiteY23" fmla="*/ 618251 h 619260"/>
                <a:gd name="connsiteX24" fmla="*/ 565460 w 1028636"/>
                <a:gd name="connsiteY24" fmla="*/ 619260 h 619260"/>
                <a:gd name="connsiteX25" fmla="*/ 459759 w 1028636"/>
                <a:gd name="connsiteY25" fmla="*/ 616165 h 619260"/>
                <a:gd name="connsiteX26" fmla="*/ 428681 w 1028636"/>
                <a:gd name="connsiteY26" fmla="*/ 613674 h 619260"/>
                <a:gd name="connsiteX27" fmla="*/ 465825 w 1028636"/>
                <a:gd name="connsiteY27" fmla="*/ 549004 h 619260"/>
                <a:gd name="connsiteX28" fmla="*/ 518810 w 1028636"/>
                <a:gd name="connsiteY28" fmla="*/ 301193 h 619260"/>
                <a:gd name="connsiteX29" fmla="*/ 466876 w 1028636"/>
                <a:gd name="connsiteY29" fmla="*/ 53159 h 619260"/>
                <a:gd name="connsiteX30" fmla="*/ 442045 w 1028636"/>
                <a:gd name="connsiteY30" fmla="*/ 9499 h 619260"/>
                <a:gd name="connsiteX31" fmla="*/ 509768 w 1028636"/>
                <a:gd name="connsiteY31" fmla="*/ 2065 h 619260"/>
                <a:gd name="connsiteX32" fmla="*/ 614268 w 1028636"/>
                <a:gd name="connsiteY32" fmla="*/ 725 h 619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028636" h="619260">
                  <a:moveTo>
                    <a:pt x="911030" y="135307"/>
                  </a:moveTo>
                  <a:lnTo>
                    <a:pt x="930482" y="153567"/>
                  </a:lnTo>
                  <a:cubicBezTo>
                    <a:pt x="983662" y="203483"/>
                    <a:pt x="1008387" y="257038"/>
                    <a:pt x="1022848" y="309553"/>
                  </a:cubicBezTo>
                  <a:cubicBezTo>
                    <a:pt x="1037309" y="362069"/>
                    <a:pt x="1020515" y="433823"/>
                    <a:pt x="1017250" y="468659"/>
                  </a:cubicBezTo>
                  <a:cubicBezTo>
                    <a:pt x="1013985" y="503496"/>
                    <a:pt x="1027979" y="495697"/>
                    <a:pt x="1003255" y="518575"/>
                  </a:cubicBezTo>
                  <a:cubicBezTo>
                    <a:pt x="978531" y="541453"/>
                    <a:pt x="966403" y="592929"/>
                    <a:pt x="868907" y="605928"/>
                  </a:cubicBezTo>
                  <a:lnTo>
                    <a:pt x="852720" y="607688"/>
                  </a:lnTo>
                  <a:lnTo>
                    <a:pt x="884252" y="556881"/>
                  </a:lnTo>
                  <a:cubicBezTo>
                    <a:pt x="919435" y="487686"/>
                    <a:pt x="940069" y="404223"/>
                    <a:pt x="940260" y="314335"/>
                  </a:cubicBezTo>
                  <a:cubicBezTo>
                    <a:pt x="940386" y="254410"/>
                    <a:pt x="931415" y="197302"/>
                    <a:pt x="915083" y="145342"/>
                  </a:cubicBezTo>
                  <a:close/>
                  <a:moveTo>
                    <a:pt x="244393" y="65762"/>
                  </a:moveTo>
                  <a:lnTo>
                    <a:pt x="246120" y="77091"/>
                  </a:lnTo>
                  <a:cubicBezTo>
                    <a:pt x="260920" y="225334"/>
                    <a:pt x="260601" y="375959"/>
                    <a:pt x="245173" y="524138"/>
                  </a:cubicBezTo>
                  <a:lnTo>
                    <a:pt x="237933" y="570309"/>
                  </a:lnTo>
                  <a:lnTo>
                    <a:pt x="206586" y="557036"/>
                  </a:lnTo>
                  <a:cubicBezTo>
                    <a:pt x="188852" y="548181"/>
                    <a:pt x="171972" y="538464"/>
                    <a:pt x="155178" y="527935"/>
                  </a:cubicBezTo>
                  <a:cubicBezTo>
                    <a:pt x="88004" y="485818"/>
                    <a:pt x="23628" y="410944"/>
                    <a:pt x="6834" y="359469"/>
                  </a:cubicBezTo>
                  <a:cubicBezTo>
                    <a:pt x="-9960" y="307994"/>
                    <a:pt x="3569" y="273157"/>
                    <a:pt x="54416" y="219082"/>
                  </a:cubicBezTo>
                  <a:cubicBezTo>
                    <a:pt x="92551" y="178525"/>
                    <a:pt x="157451" y="114862"/>
                    <a:pt x="233176" y="70869"/>
                  </a:cubicBezTo>
                  <a:close/>
                  <a:moveTo>
                    <a:pt x="614268" y="725"/>
                  </a:moveTo>
                  <a:lnTo>
                    <a:pt x="662442" y="5749"/>
                  </a:lnTo>
                  <a:lnTo>
                    <a:pt x="684818" y="90257"/>
                  </a:lnTo>
                  <a:cubicBezTo>
                    <a:pt x="715183" y="236445"/>
                    <a:pt x="714855" y="391271"/>
                    <a:pt x="683871" y="537329"/>
                  </a:cubicBezTo>
                  <a:lnTo>
                    <a:pt x="662077" y="618251"/>
                  </a:lnTo>
                  <a:lnTo>
                    <a:pt x="565460" y="619260"/>
                  </a:lnTo>
                  <a:cubicBezTo>
                    <a:pt x="527794" y="618987"/>
                    <a:pt x="491622" y="617999"/>
                    <a:pt x="459759" y="616165"/>
                  </a:cubicBezTo>
                  <a:lnTo>
                    <a:pt x="428681" y="613674"/>
                  </a:lnTo>
                  <a:lnTo>
                    <a:pt x="465825" y="549004"/>
                  </a:lnTo>
                  <a:cubicBezTo>
                    <a:pt x="499096" y="478304"/>
                    <a:pt x="518616" y="393029"/>
                    <a:pt x="518810" y="301193"/>
                  </a:cubicBezTo>
                  <a:cubicBezTo>
                    <a:pt x="519005" y="209357"/>
                    <a:pt x="499846" y="124000"/>
                    <a:pt x="466876" y="53159"/>
                  </a:cubicBezTo>
                  <a:lnTo>
                    <a:pt x="442045" y="9499"/>
                  </a:lnTo>
                  <a:lnTo>
                    <a:pt x="509768" y="2065"/>
                  </a:lnTo>
                  <a:cubicBezTo>
                    <a:pt x="545542" y="-112"/>
                    <a:pt x="581155" y="-583"/>
                    <a:pt x="614268" y="725"/>
                  </a:cubicBezTo>
                  <a:close/>
                </a:path>
              </a:pathLst>
            </a:custGeom>
            <a:solidFill>
              <a:srgbClr val="F69B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자유형 11"/>
            <p:cNvSpPr/>
            <p:nvPr/>
          </p:nvSpPr>
          <p:spPr>
            <a:xfrm>
              <a:off x="5235491" y="4004379"/>
              <a:ext cx="258335" cy="227596"/>
            </a:xfrm>
            <a:custGeom>
              <a:avLst/>
              <a:gdLst>
                <a:gd name="connsiteX0" fmla="*/ 105584 w 351292"/>
                <a:gd name="connsiteY0" fmla="*/ 0 h 340252"/>
                <a:gd name="connsiteX1" fmla="*/ 351292 w 351292"/>
                <a:gd name="connsiteY1" fmla="*/ 170126 h 340252"/>
                <a:gd name="connsiteX2" fmla="*/ 105584 w 351292"/>
                <a:gd name="connsiteY2" fmla="*/ 340252 h 340252"/>
                <a:gd name="connsiteX3" fmla="*/ 9944 w 351292"/>
                <a:gd name="connsiteY3" fmla="*/ 326883 h 340252"/>
                <a:gd name="connsiteX4" fmla="*/ 5861 w 351292"/>
                <a:gd name="connsiteY4" fmla="*/ 324977 h 340252"/>
                <a:gd name="connsiteX5" fmla="*/ 39523 w 351292"/>
                <a:gd name="connsiteY5" fmla="*/ 275050 h 340252"/>
                <a:gd name="connsiteX6" fmla="*/ 59552 w 351292"/>
                <a:gd name="connsiteY6" fmla="*/ 175841 h 340252"/>
                <a:gd name="connsiteX7" fmla="*/ 39523 w 351292"/>
                <a:gd name="connsiteY7" fmla="*/ 76633 h 340252"/>
                <a:gd name="connsiteX8" fmla="*/ 0 w 351292"/>
                <a:gd name="connsiteY8" fmla="*/ 18011 h 340252"/>
                <a:gd name="connsiteX9" fmla="*/ 9944 w 351292"/>
                <a:gd name="connsiteY9" fmla="*/ 13369 h 340252"/>
                <a:gd name="connsiteX10" fmla="*/ 105584 w 351292"/>
                <a:gd name="connsiteY10" fmla="*/ 0 h 340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51292" h="340252">
                  <a:moveTo>
                    <a:pt x="105584" y="0"/>
                  </a:moveTo>
                  <a:cubicBezTo>
                    <a:pt x="241285" y="0"/>
                    <a:pt x="351292" y="76168"/>
                    <a:pt x="351292" y="170126"/>
                  </a:cubicBezTo>
                  <a:cubicBezTo>
                    <a:pt x="351292" y="264084"/>
                    <a:pt x="241285" y="340252"/>
                    <a:pt x="105584" y="340252"/>
                  </a:cubicBezTo>
                  <a:cubicBezTo>
                    <a:pt x="71659" y="340252"/>
                    <a:pt x="39340" y="335492"/>
                    <a:pt x="9944" y="326883"/>
                  </a:cubicBezTo>
                  <a:lnTo>
                    <a:pt x="5861" y="324977"/>
                  </a:lnTo>
                  <a:lnTo>
                    <a:pt x="39523" y="275050"/>
                  </a:lnTo>
                  <a:cubicBezTo>
                    <a:pt x="52420" y="244557"/>
                    <a:pt x="59552" y="211032"/>
                    <a:pt x="59552" y="175841"/>
                  </a:cubicBezTo>
                  <a:cubicBezTo>
                    <a:pt x="59552" y="140650"/>
                    <a:pt x="52420" y="107125"/>
                    <a:pt x="39523" y="76633"/>
                  </a:cubicBezTo>
                  <a:lnTo>
                    <a:pt x="0" y="18011"/>
                  </a:lnTo>
                  <a:lnTo>
                    <a:pt x="9944" y="13369"/>
                  </a:lnTo>
                  <a:cubicBezTo>
                    <a:pt x="39340" y="4761"/>
                    <a:pt x="71659" y="0"/>
                    <a:pt x="105584" y="0"/>
                  </a:cubicBezTo>
                  <a:close/>
                </a:path>
              </a:pathLst>
            </a:custGeom>
            <a:solidFill>
              <a:srgbClr val="F69B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타원 12"/>
            <p:cNvSpPr/>
            <p:nvPr/>
          </p:nvSpPr>
          <p:spPr>
            <a:xfrm>
              <a:off x="4795842" y="4068997"/>
              <a:ext cx="111858" cy="111858"/>
            </a:xfrm>
            <a:prstGeom prst="ellips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자유형 13"/>
            <p:cNvSpPr/>
            <p:nvPr/>
          </p:nvSpPr>
          <p:spPr>
            <a:xfrm rot="275145">
              <a:off x="5659765" y="3853413"/>
              <a:ext cx="241431" cy="637852"/>
            </a:xfrm>
            <a:custGeom>
              <a:avLst/>
              <a:gdLst>
                <a:gd name="connsiteX0" fmla="*/ 390298 w 390298"/>
                <a:gd name="connsiteY0" fmla="*/ 0 h 697309"/>
                <a:gd name="connsiteX1" fmla="*/ 390298 w 390298"/>
                <a:gd name="connsiteY1" fmla="*/ 697309 h 697309"/>
                <a:gd name="connsiteX2" fmla="*/ 348142 w 390298"/>
                <a:gd name="connsiteY2" fmla="*/ 693874 h 697309"/>
                <a:gd name="connsiteX3" fmla="*/ 0 w 390298"/>
                <a:gd name="connsiteY3" fmla="*/ 348654 h 697309"/>
                <a:gd name="connsiteX4" fmla="*/ 348142 w 390298"/>
                <a:gd name="connsiteY4" fmla="*/ 3434 h 697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0298" h="697309">
                  <a:moveTo>
                    <a:pt x="390298" y="0"/>
                  </a:moveTo>
                  <a:lnTo>
                    <a:pt x="390298" y="697309"/>
                  </a:lnTo>
                  <a:lnTo>
                    <a:pt x="348142" y="693874"/>
                  </a:lnTo>
                  <a:cubicBezTo>
                    <a:pt x="149458" y="661016"/>
                    <a:pt x="0" y="518942"/>
                    <a:pt x="0" y="348654"/>
                  </a:cubicBezTo>
                  <a:cubicBezTo>
                    <a:pt x="0" y="178367"/>
                    <a:pt x="149458" y="36292"/>
                    <a:pt x="348142" y="3434"/>
                  </a:cubicBezTo>
                  <a:close/>
                </a:path>
              </a:pathLst>
            </a:custGeom>
            <a:solidFill>
              <a:srgbClr val="F69B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512667" y="1350242"/>
            <a:ext cx="11374533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▶ 유의사항</a:t>
            </a:r>
            <a:endParaRPr lang="en-US" altLang="ko-KR" b="1" dirty="0" smtClean="0">
              <a:solidFill>
                <a:srgbClr val="FF0000"/>
              </a:solidFill>
            </a:endParaRPr>
          </a:p>
          <a:p>
            <a:r>
              <a:rPr lang="en-US" altLang="ko-KR" b="1" dirty="0" smtClean="0"/>
              <a:t>  </a:t>
            </a:r>
            <a:endParaRPr lang="en-US" altLang="ko-KR" b="1" dirty="0"/>
          </a:p>
          <a:p>
            <a:r>
              <a:rPr lang="ko-KR" altLang="en-US" b="1" dirty="0" smtClean="0"/>
              <a:t>④ 외부인 </a:t>
            </a:r>
            <a:r>
              <a:rPr lang="en-US" altLang="ko-KR" b="1" dirty="0" smtClean="0"/>
              <a:t>1</a:t>
            </a:r>
            <a:r>
              <a:rPr lang="ko-KR" altLang="en-US" b="1" dirty="0" err="1" smtClean="0"/>
              <a:t>인이상</a:t>
            </a:r>
            <a:r>
              <a:rPr lang="ko-KR" altLang="en-US" b="1" dirty="0" smtClean="0"/>
              <a:t> 참여할 것</a:t>
            </a:r>
            <a:endParaRPr lang="en-US" altLang="ko-KR" b="1" dirty="0" smtClean="0"/>
          </a:p>
          <a:p>
            <a:r>
              <a:rPr lang="ko-KR" altLang="en-US" b="1" dirty="0" smtClean="0"/>
              <a:t>→ 참여 기업체 관계자 외부인으로 인정</a:t>
            </a:r>
            <a:r>
              <a:rPr lang="en-US" altLang="ko-KR" b="1" dirty="0" smtClean="0"/>
              <a:t>, </a:t>
            </a:r>
          </a:p>
          <a:p>
            <a:r>
              <a:rPr lang="ko-KR" altLang="en-US" b="1" dirty="0" smtClean="0"/>
              <a:t>→ 경상국립대학교 소속 또는</a:t>
            </a:r>
            <a:r>
              <a:rPr lang="en-US" altLang="ko-KR" b="1" dirty="0" smtClean="0"/>
              <a:t> </a:t>
            </a:r>
            <a:r>
              <a:rPr lang="ko-KR" altLang="en-US" b="1" dirty="0" smtClean="0"/>
              <a:t>프로그램 미 참여 학생은 외부인으로 인정 안됨</a:t>
            </a:r>
            <a:endParaRPr lang="en-US" altLang="ko-KR" b="1" dirty="0" smtClean="0"/>
          </a:p>
          <a:p>
            <a:endParaRPr lang="en-US" altLang="ko-KR" b="1" dirty="0"/>
          </a:p>
          <a:p>
            <a:r>
              <a:rPr lang="ko-KR" altLang="en-US" b="1" dirty="0"/>
              <a:t>⑤</a:t>
            </a:r>
            <a:r>
              <a:rPr lang="ko-KR" altLang="en-US" b="1" dirty="0" smtClean="0"/>
              <a:t> 회의록</a:t>
            </a:r>
            <a:r>
              <a:rPr lang="en-US" altLang="ko-KR" b="1" dirty="0" smtClean="0"/>
              <a:t>, </a:t>
            </a:r>
            <a:r>
              <a:rPr lang="ko-KR" altLang="en-US" b="1" dirty="0" err="1" smtClean="0"/>
              <a:t>서명록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카드영수증은 카드 사용 후 </a:t>
            </a:r>
            <a:r>
              <a:rPr lang="en-US" altLang="ko-KR" b="1" dirty="0" smtClean="0"/>
              <a:t>2</a:t>
            </a:r>
            <a:r>
              <a:rPr lang="ko-KR" altLang="en-US" b="1" dirty="0" err="1" smtClean="0"/>
              <a:t>일이내</a:t>
            </a:r>
            <a:r>
              <a:rPr lang="ko-KR" altLang="en-US" b="1" dirty="0" smtClean="0"/>
              <a:t> 빅데이터사업단 담당자에게 제출할 것</a:t>
            </a:r>
            <a:endParaRPr lang="en-US" altLang="ko-KR" b="1" dirty="0" smtClean="0"/>
          </a:p>
          <a:p>
            <a:endParaRPr lang="en-US" altLang="ko-KR" b="1" dirty="0"/>
          </a:p>
          <a:p>
            <a:r>
              <a:rPr lang="ko-KR" altLang="en-US" b="1" dirty="0"/>
              <a:t>⑥</a:t>
            </a:r>
            <a:r>
              <a:rPr lang="ko-KR" altLang="en-US" b="1" dirty="0" smtClean="0"/>
              <a:t> </a:t>
            </a:r>
            <a:r>
              <a:rPr lang="ko-KR" altLang="en-US" sz="1600" b="1" dirty="0"/>
              <a:t>음식점 사용 후 커피숍 추가 이용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불가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두 곳 이상의 식당에서 분할 결제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불가</a:t>
            </a:r>
            <a:endParaRPr lang="en-US" altLang="ko-KR" sz="1600" b="1" dirty="0" smtClean="0">
              <a:solidFill>
                <a:srgbClr val="FF0000"/>
              </a:solidFill>
            </a:endParaRPr>
          </a:p>
          <a:p>
            <a:r>
              <a:rPr lang="en-US" altLang="ko-KR" sz="1600" b="1" dirty="0" smtClean="0"/>
              <a:t>(</a:t>
            </a:r>
            <a:r>
              <a:rPr lang="ko-KR" altLang="en-US" sz="1600" b="1" dirty="0" smtClean="0"/>
              <a:t>예시</a:t>
            </a:r>
            <a:r>
              <a:rPr lang="en-US" altLang="ko-KR" sz="1600" b="1" dirty="0" smtClean="0"/>
              <a:t>: 5</a:t>
            </a:r>
            <a:r>
              <a:rPr lang="ko-KR" altLang="en-US" sz="1600" b="1" dirty="0" smtClean="0"/>
              <a:t>명 회의참석 후 회의비 사용시</a:t>
            </a:r>
            <a:r>
              <a:rPr lang="en-US" altLang="ko-KR" sz="1600" b="1" dirty="0" smtClean="0"/>
              <a:t>, 5</a:t>
            </a:r>
            <a:r>
              <a:rPr lang="ko-KR" altLang="en-US" sz="1600" b="1" dirty="0" smtClean="0"/>
              <a:t>만원까지 사용가능</a:t>
            </a:r>
            <a:r>
              <a:rPr lang="ko-KR" altLang="en-US" sz="1600" b="1" dirty="0"/>
              <a:t>→</a:t>
            </a:r>
            <a:r>
              <a:rPr lang="ko-KR" altLang="en-US" sz="1600" b="1" dirty="0" smtClean="0"/>
              <a:t> 음식점에서 </a:t>
            </a:r>
            <a:r>
              <a:rPr lang="en-US" altLang="ko-KR" sz="1600" b="1" dirty="0" smtClean="0"/>
              <a:t>3</a:t>
            </a:r>
            <a:r>
              <a:rPr lang="ko-KR" altLang="en-US" sz="1600" b="1" dirty="0" smtClean="0"/>
              <a:t>만원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커피숍에서 </a:t>
            </a:r>
            <a:r>
              <a:rPr lang="en-US" altLang="ko-KR" sz="1600" b="1" dirty="0" smtClean="0"/>
              <a:t>2</a:t>
            </a:r>
            <a:r>
              <a:rPr lang="ko-KR" altLang="en-US" sz="1600" b="1" dirty="0" smtClean="0"/>
              <a:t>만원 결제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안됨</a:t>
            </a:r>
            <a:r>
              <a:rPr lang="en-US" altLang="ko-KR" sz="1600" b="1" dirty="0" smtClean="0"/>
              <a:t>!)</a:t>
            </a:r>
          </a:p>
          <a:p>
            <a:endParaRPr lang="en-US" altLang="ko-KR" b="1" dirty="0" smtClean="0"/>
          </a:p>
          <a:p>
            <a:r>
              <a:rPr lang="ko-KR" altLang="en-US" b="1" dirty="0" smtClean="0"/>
              <a:t>⑦ 유흥업소</a:t>
            </a:r>
            <a:r>
              <a:rPr lang="en-US" altLang="ko-KR" b="1" dirty="0"/>
              <a:t>(</a:t>
            </a:r>
            <a:r>
              <a:rPr lang="ko-KR" altLang="en-US" b="1" dirty="0"/>
              <a:t>주점</a:t>
            </a:r>
            <a:r>
              <a:rPr lang="en-US" altLang="ko-KR" b="1" dirty="0"/>
              <a:t>, </a:t>
            </a:r>
            <a:r>
              <a:rPr lang="ko-KR" altLang="en-US" b="1" dirty="0"/>
              <a:t>호프집</a:t>
            </a:r>
            <a:r>
              <a:rPr lang="en-US" altLang="ko-KR" b="1" dirty="0"/>
              <a:t>), </a:t>
            </a:r>
            <a:r>
              <a:rPr lang="ko-KR" altLang="en-US" b="1" dirty="0"/>
              <a:t>심야시간</a:t>
            </a:r>
            <a:r>
              <a:rPr lang="en-US" altLang="ko-KR" b="1" dirty="0"/>
              <a:t>(23:00~06:00), </a:t>
            </a:r>
            <a:r>
              <a:rPr lang="ko-KR" altLang="en-US" b="1" dirty="0"/>
              <a:t>주말 및 공휴일 사용 </a:t>
            </a:r>
            <a:r>
              <a:rPr lang="ko-KR" altLang="en-US" b="1" dirty="0" smtClean="0">
                <a:solidFill>
                  <a:srgbClr val="FF0000"/>
                </a:solidFill>
              </a:rPr>
              <a:t>불가</a:t>
            </a:r>
            <a:endParaRPr lang="ko-KR" altLang="en-US" sz="4800" dirty="0">
              <a:solidFill>
                <a:srgbClr val="646464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607038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/>
          <p:nvPr/>
        </p:nvCxnSpPr>
        <p:spPr>
          <a:xfrm flipV="1">
            <a:off x="4030579" y="3477126"/>
            <a:ext cx="3609474" cy="66175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1254066F-367A-43F0-B6C4-302DF59E95A9}"/>
              </a:ext>
            </a:extLst>
          </p:cNvPr>
          <p:cNvSpPr txBox="1"/>
          <p:nvPr/>
        </p:nvSpPr>
        <p:spPr>
          <a:xfrm>
            <a:off x="4350354" y="1812723"/>
            <a:ext cx="281519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9600" dirty="0">
                <a:solidFill>
                  <a:srgbClr val="554F4D"/>
                </a:solidFill>
              </a:rPr>
              <a:t>Q&amp;A</a:t>
            </a:r>
            <a:endParaRPr lang="ko-KR" altLang="en-US" sz="9600" dirty="0">
              <a:solidFill>
                <a:srgbClr val="554F4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5915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7823" y="2875058"/>
            <a:ext cx="8707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 smtClean="0">
                <a:solidFill>
                  <a:srgbClr val="64646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빅데이터 혁신공유대학 </a:t>
            </a:r>
            <a:r>
              <a:rPr lang="ko-KR" altLang="en-US" sz="3200" dirty="0" smtClean="0">
                <a:solidFill>
                  <a:srgbClr val="64646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사업단</a:t>
            </a:r>
            <a:endParaRPr lang="ko-KR" altLang="en-US" sz="3200" dirty="0">
              <a:solidFill>
                <a:srgbClr val="64646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2201779" y="3525253"/>
            <a:ext cx="8055142" cy="78206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3522107" y="3812502"/>
            <a:ext cx="4942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dirty="0">
                <a:solidFill>
                  <a:srgbClr val="646464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☎ </a:t>
            </a:r>
            <a:r>
              <a:rPr lang="en-US" altLang="ko-KR" dirty="0">
                <a:solidFill>
                  <a:srgbClr val="646464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055-772-2775 /</a:t>
            </a:r>
            <a:r>
              <a:rPr lang="en-US" altLang="ko-KR" dirty="0" smtClean="0">
                <a:solidFill>
                  <a:srgbClr val="646464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sjan@gnu.ac.kr</a:t>
            </a:r>
            <a:endParaRPr lang="en-US" altLang="ko-KR" dirty="0">
              <a:solidFill>
                <a:srgbClr val="646464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285141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19600" y="2733984"/>
            <a:ext cx="33789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400" dirty="0" smtClean="0">
                <a:solidFill>
                  <a:srgbClr val="646464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감사합니다</a:t>
            </a:r>
            <a:endParaRPr lang="ko-KR" altLang="en-US" sz="5400" dirty="0">
              <a:solidFill>
                <a:srgbClr val="646464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cxnSp>
        <p:nvCxnSpPr>
          <p:cNvPr id="3" name="직선 연결선 2"/>
          <p:cNvCxnSpPr/>
          <p:nvPr/>
        </p:nvCxnSpPr>
        <p:spPr>
          <a:xfrm>
            <a:off x="3717758" y="3657314"/>
            <a:ext cx="4463716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0717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718</Words>
  <Application>Microsoft Office PowerPoint</Application>
  <PresentationFormat>와이드스크린</PresentationFormat>
  <Paragraphs>143</Paragraphs>
  <Slides>14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23" baseType="lpstr">
      <vt:lpstr>Arial</vt:lpstr>
      <vt:lpstr>휴먼매직체</vt:lpstr>
      <vt:lpstr>배달의민족 주아</vt:lpstr>
      <vt:lpstr>함초롬바탕</vt:lpstr>
      <vt:lpstr>휴먼옛체</vt:lpstr>
      <vt:lpstr>함초롬돋움</vt:lpstr>
      <vt:lpstr>맑은 고딕</vt:lpstr>
      <vt:lpstr>한컴산뜻돋움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chun sae mi</dc:creator>
  <cp:lastModifiedBy>user</cp:lastModifiedBy>
  <cp:revision>37</cp:revision>
  <dcterms:created xsi:type="dcterms:W3CDTF">2019-06-22T09:24:15Z</dcterms:created>
  <dcterms:modified xsi:type="dcterms:W3CDTF">2022-06-29T23:50:47Z</dcterms:modified>
</cp:coreProperties>
</file>